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DM Sans" charset="1" panose="00000000000000000000"/>
      <p:regular r:id="rId10"/>
    </p:embeddedFont>
    <p:embeddedFont>
      <p:font typeface="DM Sans Bold" charset="1" panose="00000000000000000000"/>
      <p:regular r:id="rId11"/>
    </p:embeddedFont>
    <p:embeddedFont>
      <p:font typeface="DM Sans Italics" charset="1" panose="00000000000000000000"/>
      <p:regular r:id="rId12"/>
    </p:embeddedFont>
    <p:embeddedFont>
      <p:font typeface="DM Sans Bold Italics" charset="1" panose="00000000000000000000"/>
      <p:regular r:id="rId13"/>
    </p:embeddedFont>
    <p:embeddedFont>
      <p:font typeface="Canva Sans" charset="1" panose="020B0503030501040103"/>
      <p:regular r:id="rId14"/>
    </p:embeddedFont>
    <p:embeddedFont>
      <p:font typeface="Canva Sans Bold" charset="1" panose="020B0803030501040103"/>
      <p:regular r:id="rId15"/>
    </p:embeddedFont>
    <p:embeddedFont>
      <p:font typeface="Canva Sans Italics" charset="1" panose="020B0503030501040103"/>
      <p:regular r:id="rId16"/>
    </p:embeddedFont>
    <p:embeddedFont>
      <p:font typeface="Canva Sans Bold Italics" charset="1" panose="020B0803030501040103"/>
      <p:regular r:id="rId17"/>
    </p:embeddedFont>
    <p:embeddedFont>
      <p:font typeface="Canva Sans Medium" charset="1" panose="020B0603030501040103"/>
      <p:regular r:id="rId18"/>
    </p:embeddedFont>
    <p:embeddedFont>
      <p:font typeface="Canva Sans Medium Italics" charset="1" panose="020B0603030501040103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24" Target="slides/slide5.xml" Type="http://schemas.openxmlformats.org/officeDocument/2006/relationships/slide"/><Relationship Id="rId25" Target="slides/slide6.xml" Type="http://schemas.openxmlformats.org/officeDocument/2006/relationships/slide"/><Relationship Id="rId26" Target="slides/slide7.xml" Type="http://schemas.openxmlformats.org/officeDocument/2006/relationships/slide"/><Relationship Id="rId27" Target="slides/slide8.xml" Type="http://schemas.openxmlformats.org/officeDocument/2006/relationships/slide"/><Relationship Id="rId28" Target="slides/slide9.xml" Type="http://schemas.openxmlformats.org/officeDocument/2006/relationships/slide"/><Relationship Id="rId29" Target="slides/slide10.xml" Type="http://schemas.openxmlformats.org/officeDocument/2006/relationships/slide"/><Relationship Id="rId3" Target="viewProps.xml" Type="http://schemas.openxmlformats.org/officeDocument/2006/relationships/viewProps"/><Relationship Id="rId30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16" Target="../media/image51.png" Type="http://schemas.openxmlformats.org/officeDocument/2006/relationships/image"/><Relationship Id="rId17" Target="../media/image52.svg" Type="http://schemas.openxmlformats.org/officeDocument/2006/relationships/image"/><Relationship Id="rId18" Target="../media/image53.png" Type="http://schemas.openxmlformats.org/officeDocument/2006/relationships/image"/><Relationship Id="rId19" Target="../media/image54.svg" Type="http://schemas.openxmlformats.org/officeDocument/2006/relationships/image"/><Relationship Id="rId2" Target="../media/image37.png" Type="http://schemas.openxmlformats.org/officeDocument/2006/relationships/image"/><Relationship Id="rId20" Target="../media/image27.png" Type="http://schemas.openxmlformats.org/officeDocument/2006/relationships/image"/><Relationship Id="rId21" Target="../media/image28.svg" Type="http://schemas.openxmlformats.org/officeDocument/2006/relationships/image"/><Relationship Id="rId22" Target="../media/image55.png" Type="http://schemas.openxmlformats.org/officeDocument/2006/relationships/image"/><Relationship Id="rId23" Target="../media/image56.svg" Type="http://schemas.openxmlformats.org/officeDocument/2006/relationships/image"/><Relationship Id="rId24" Target="../media/image13.png" Type="http://schemas.openxmlformats.org/officeDocument/2006/relationships/image"/><Relationship Id="rId25" Target="../media/image14.svg" Type="http://schemas.openxmlformats.org/officeDocument/2006/relationships/image"/><Relationship Id="rId26" Target="../media/image57.png" Type="http://schemas.openxmlformats.org/officeDocument/2006/relationships/image"/><Relationship Id="rId27" Target="../media/image58.sv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16" Target="../media/image51.png" Type="http://schemas.openxmlformats.org/officeDocument/2006/relationships/image"/><Relationship Id="rId17" Target="../media/image52.svg" Type="http://schemas.openxmlformats.org/officeDocument/2006/relationships/image"/><Relationship Id="rId18" Target="../media/image53.png" Type="http://schemas.openxmlformats.org/officeDocument/2006/relationships/image"/><Relationship Id="rId19" Target="../media/image54.svg" Type="http://schemas.openxmlformats.org/officeDocument/2006/relationships/image"/><Relationship Id="rId2" Target="../media/image37.png" Type="http://schemas.openxmlformats.org/officeDocument/2006/relationships/image"/><Relationship Id="rId20" Target="../media/image27.png" Type="http://schemas.openxmlformats.org/officeDocument/2006/relationships/image"/><Relationship Id="rId21" Target="../media/image28.svg" Type="http://schemas.openxmlformats.org/officeDocument/2006/relationships/image"/><Relationship Id="rId22" Target="../media/image55.png" Type="http://schemas.openxmlformats.org/officeDocument/2006/relationships/image"/><Relationship Id="rId23" Target="../media/image56.svg" Type="http://schemas.openxmlformats.org/officeDocument/2006/relationships/image"/><Relationship Id="rId24" Target="../media/image13.png" Type="http://schemas.openxmlformats.org/officeDocument/2006/relationships/image"/><Relationship Id="rId25" Target="../media/image14.svg" Type="http://schemas.openxmlformats.org/officeDocument/2006/relationships/image"/><Relationship Id="rId26" Target="../media/image57.png" Type="http://schemas.openxmlformats.org/officeDocument/2006/relationships/image"/><Relationship Id="rId27" Target="../media/image58.sv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png" Type="http://schemas.openxmlformats.org/officeDocument/2006/relationships/image"/><Relationship Id="rId4" Target="../media/image62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70.png" Type="http://schemas.openxmlformats.org/officeDocument/2006/relationships/image"/><Relationship Id="rId6" Target="../media/image71.svg" Type="http://schemas.openxmlformats.org/officeDocument/2006/relationships/image"/><Relationship Id="rId7" Target="../media/image72.png" Type="http://schemas.openxmlformats.org/officeDocument/2006/relationships/image"/><Relationship Id="rId8" Target="../media/image73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png" Type="http://schemas.openxmlformats.org/officeDocument/2006/relationships/image"/><Relationship Id="rId11" Target="../media/image77.svg" Type="http://schemas.openxmlformats.org/officeDocument/2006/relationships/image"/><Relationship Id="rId12" Target="../media/image78.png" Type="http://schemas.openxmlformats.org/officeDocument/2006/relationships/image"/><Relationship Id="rId13" Target="../media/image79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16" Target="../media/image80.png" Type="http://schemas.openxmlformats.org/officeDocument/2006/relationships/image"/><Relationship Id="rId17" Target="../media/image81.svg" Type="http://schemas.openxmlformats.org/officeDocument/2006/relationships/image"/><Relationship Id="rId18" Target="../media/image82.png" Type="http://schemas.openxmlformats.org/officeDocument/2006/relationships/image"/><Relationship Id="rId19" Target="../media/image83.svg" Type="http://schemas.openxmlformats.org/officeDocument/2006/relationships/image"/><Relationship Id="rId2" Target="../media/image1.png" Type="http://schemas.openxmlformats.org/officeDocument/2006/relationships/image"/><Relationship Id="rId20" Target="../media/image23.png" Type="http://schemas.openxmlformats.org/officeDocument/2006/relationships/image"/><Relationship Id="rId21" Target="../media/image24.svg" Type="http://schemas.openxmlformats.org/officeDocument/2006/relationships/image"/><Relationship Id="rId22" Target="../media/image11.png" Type="http://schemas.openxmlformats.org/officeDocument/2006/relationships/image"/><Relationship Id="rId23" Target="../media/image12.svg" Type="http://schemas.openxmlformats.org/officeDocument/2006/relationships/image"/><Relationship Id="rId24" Target="../media/image84.png" Type="http://schemas.openxmlformats.org/officeDocument/2006/relationships/image"/><Relationship Id="rId25" Target="../media/image85.svg" Type="http://schemas.openxmlformats.org/officeDocument/2006/relationships/image"/><Relationship Id="rId26" Target="../media/image19.png" Type="http://schemas.openxmlformats.org/officeDocument/2006/relationships/image"/><Relationship Id="rId27" Target="../media/image20.svg" Type="http://schemas.openxmlformats.org/officeDocument/2006/relationships/image"/><Relationship Id="rId28" Target="../media/image53.png" Type="http://schemas.openxmlformats.org/officeDocument/2006/relationships/image"/><Relationship Id="rId29" Target="../media/image54.svg" Type="http://schemas.openxmlformats.org/officeDocument/2006/relationships/image"/><Relationship Id="rId3" Target="../media/image2.svg" Type="http://schemas.openxmlformats.org/officeDocument/2006/relationships/image"/><Relationship Id="rId30" Target="../media/image47.png" Type="http://schemas.openxmlformats.org/officeDocument/2006/relationships/image"/><Relationship Id="rId31" Target="../media/image48.svg" Type="http://schemas.openxmlformats.org/officeDocument/2006/relationships/image"/><Relationship Id="rId32" Target="../media/image86.png" Type="http://schemas.openxmlformats.org/officeDocument/2006/relationships/image"/><Relationship Id="rId33" Target="../media/image87.svg" Type="http://schemas.openxmlformats.org/officeDocument/2006/relationships/image"/><Relationship Id="rId34" Target="../media/image88.png" Type="http://schemas.openxmlformats.org/officeDocument/2006/relationships/image"/><Relationship Id="rId35" Target="../media/image89.svg" Type="http://schemas.openxmlformats.org/officeDocument/2006/relationships/image"/><Relationship Id="rId36" Target="../media/image90.png" Type="http://schemas.openxmlformats.org/officeDocument/2006/relationships/image"/><Relationship Id="rId37" Target="../media/image91.svg" Type="http://schemas.openxmlformats.org/officeDocument/2006/relationships/image"/><Relationship Id="rId38" Target="../media/image37.png" Type="http://schemas.openxmlformats.org/officeDocument/2006/relationships/image"/><Relationship Id="rId39" Target="../media/image38.svg" Type="http://schemas.openxmlformats.org/officeDocument/2006/relationships/image"/><Relationship Id="rId4" Target="../media/image3.png" Type="http://schemas.openxmlformats.org/officeDocument/2006/relationships/image"/><Relationship Id="rId40" Target="../media/image92.png" Type="http://schemas.openxmlformats.org/officeDocument/2006/relationships/image"/><Relationship Id="rId41" Target="../media/image93.svg" Type="http://schemas.openxmlformats.org/officeDocument/2006/relationships/image"/><Relationship Id="rId42" Target="../media/image94.png" Type="http://schemas.openxmlformats.org/officeDocument/2006/relationships/image"/><Relationship Id="rId43" Target="../media/image95.svg" Type="http://schemas.openxmlformats.org/officeDocument/2006/relationships/image"/><Relationship Id="rId44" Target="../media/image96.png" Type="http://schemas.openxmlformats.org/officeDocument/2006/relationships/image"/><Relationship Id="rId45" Target="../media/image97.svg" Type="http://schemas.openxmlformats.org/officeDocument/2006/relationships/image"/><Relationship Id="rId5" Target="../media/image4.svg" Type="http://schemas.openxmlformats.org/officeDocument/2006/relationships/image"/><Relationship Id="rId6" Target="../media/image74.png" Type="http://schemas.openxmlformats.org/officeDocument/2006/relationships/image"/><Relationship Id="rId7" Target="../media/image75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72001" y="4460670"/>
            <a:ext cx="9547681" cy="2549506"/>
            <a:chOff x="0" y="0"/>
            <a:chExt cx="7262474" cy="19392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7237074" cy="1913890"/>
            </a:xfrm>
            <a:custGeom>
              <a:avLst/>
              <a:gdLst/>
              <a:ahLst/>
              <a:cxnLst/>
              <a:rect r="r" b="b" t="t" l="l"/>
              <a:pathLst>
                <a:path h="1913890" w="7237074">
                  <a:moveTo>
                    <a:pt x="6280129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6280129" y="0"/>
                  </a:lnTo>
                  <a:cubicBezTo>
                    <a:pt x="6808576" y="0"/>
                    <a:pt x="7237074" y="428371"/>
                    <a:pt x="7237074" y="956945"/>
                  </a:cubicBezTo>
                  <a:cubicBezTo>
                    <a:pt x="7237074" y="1485392"/>
                    <a:pt x="6808576" y="1913890"/>
                    <a:pt x="6280129" y="1913890"/>
                  </a:cubicBezTo>
                  <a:close/>
                </a:path>
              </a:pathLst>
            </a:custGeom>
            <a:solidFill>
              <a:srgbClr val="D2FA98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262474" cy="1939290"/>
            </a:xfrm>
            <a:custGeom>
              <a:avLst/>
              <a:gdLst/>
              <a:ahLst/>
              <a:cxnLst/>
              <a:rect r="r" b="b" t="t" l="l"/>
              <a:pathLst>
                <a:path h="1939290" w="7262474">
                  <a:moveTo>
                    <a:pt x="6292829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6292829" y="1939290"/>
                  </a:lnTo>
                  <a:cubicBezTo>
                    <a:pt x="6827499" y="1939290"/>
                    <a:pt x="7262474" y="1504315"/>
                    <a:pt x="7262474" y="969645"/>
                  </a:cubicBezTo>
                  <a:cubicBezTo>
                    <a:pt x="7262474" y="434975"/>
                    <a:pt x="6827499" y="0"/>
                    <a:pt x="6292829" y="0"/>
                  </a:cubicBezTo>
                  <a:close/>
                  <a:moveTo>
                    <a:pt x="6292829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6292829" y="25400"/>
                  </a:lnTo>
                  <a:cubicBezTo>
                    <a:pt x="6813529" y="25400"/>
                    <a:pt x="7237074" y="448945"/>
                    <a:pt x="7237074" y="969645"/>
                  </a:cubicBezTo>
                  <a:cubicBezTo>
                    <a:pt x="7237074" y="1490345"/>
                    <a:pt x="6813529" y="1913890"/>
                    <a:pt x="6292829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776148" y="1539747"/>
            <a:ext cx="6727297" cy="2549506"/>
            <a:chOff x="0" y="0"/>
            <a:chExt cx="5117140" cy="19392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5091740" cy="1913890"/>
            </a:xfrm>
            <a:custGeom>
              <a:avLst/>
              <a:gdLst/>
              <a:ahLst/>
              <a:cxnLst/>
              <a:rect r="r" b="b" t="t" l="l"/>
              <a:pathLst>
                <a:path h="1913890" w="5091740">
                  <a:moveTo>
                    <a:pt x="4134795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4134795" y="0"/>
                  </a:lnTo>
                  <a:cubicBezTo>
                    <a:pt x="4663242" y="0"/>
                    <a:pt x="5091740" y="428371"/>
                    <a:pt x="5091740" y="956945"/>
                  </a:cubicBezTo>
                  <a:cubicBezTo>
                    <a:pt x="5091740" y="1485392"/>
                    <a:pt x="4663242" y="1913890"/>
                    <a:pt x="4134795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17140" cy="1939290"/>
            </a:xfrm>
            <a:custGeom>
              <a:avLst/>
              <a:gdLst/>
              <a:ahLst/>
              <a:cxnLst/>
              <a:rect r="r" b="b" t="t" l="l"/>
              <a:pathLst>
                <a:path h="1939290" w="5117140">
                  <a:moveTo>
                    <a:pt x="4147495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4147495" y="1939290"/>
                  </a:lnTo>
                  <a:cubicBezTo>
                    <a:pt x="4682165" y="1939290"/>
                    <a:pt x="5117140" y="1504315"/>
                    <a:pt x="5117140" y="969645"/>
                  </a:cubicBezTo>
                  <a:cubicBezTo>
                    <a:pt x="5117140" y="434975"/>
                    <a:pt x="4682165" y="0"/>
                    <a:pt x="4147495" y="0"/>
                  </a:cubicBezTo>
                  <a:close/>
                  <a:moveTo>
                    <a:pt x="4147495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4147495" y="25400"/>
                  </a:lnTo>
                  <a:cubicBezTo>
                    <a:pt x="4668195" y="25400"/>
                    <a:pt x="5091740" y="448945"/>
                    <a:pt x="5091740" y="969645"/>
                  </a:cubicBezTo>
                  <a:cubicBezTo>
                    <a:pt x="5091740" y="1490345"/>
                    <a:pt x="4668195" y="1913890"/>
                    <a:pt x="4147495" y="1913890"/>
                  </a:cubicBezTo>
                  <a:close/>
                </a:path>
              </a:pathLst>
            </a:custGeom>
            <a:solidFill>
              <a:srgbClr val="D2FA98"/>
            </a:solidFill>
          </p:spPr>
        </p:sp>
      </p:grpSp>
      <p:grpSp>
        <p:nvGrpSpPr>
          <p:cNvPr name="Group 8" id="8"/>
          <p:cNvGrpSpPr/>
          <p:nvPr/>
        </p:nvGrpSpPr>
        <p:grpSpPr>
          <a:xfrm rot="5400000">
            <a:off x="11300143" y="3006096"/>
            <a:ext cx="5482205" cy="2549506"/>
            <a:chOff x="0" y="0"/>
            <a:chExt cx="4170057" cy="19392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4144657" cy="1913890"/>
            </a:xfrm>
            <a:custGeom>
              <a:avLst/>
              <a:gdLst/>
              <a:ahLst/>
              <a:cxnLst/>
              <a:rect r="r" b="b" t="t" l="l"/>
              <a:pathLst>
                <a:path h="1913890" w="4144657">
                  <a:moveTo>
                    <a:pt x="3187712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3187712" y="0"/>
                  </a:lnTo>
                  <a:cubicBezTo>
                    <a:pt x="3716159" y="0"/>
                    <a:pt x="4144657" y="428371"/>
                    <a:pt x="4144657" y="956945"/>
                  </a:cubicBezTo>
                  <a:cubicBezTo>
                    <a:pt x="4144657" y="1485392"/>
                    <a:pt x="3716159" y="1913890"/>
                    <a:pt x="3187712" y="1913890"/>
                  </a:cubicBezTo>
                  <a:close/>
                </a:path>
              </a:pathLst>
            </a:custGeom>
            <a:solidFill>
              <a:srgbClr val="F893EE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170057" cy="1939290"/>
            </a:xfrm>
            <a:custGeom>
              <a:avLst/>
              <a:gdLst/>
              <a:ahLst/>
              <a:cxnLst/>
              <a:rect r="r" b="b" t="t" l="l"/>
              <a:pathLst>
                <a:path h="1939290" w="4170057">
                  <a:moveTo>
                    <a:pt x="3200412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3200412" y="1939290"/>
                  </a:lnTo>
                  <a:cubicBezTo>
                    <a:pt x="3735082" y="1939290"/>
                    <a:pt x="4170057" y="1504315"/>
                    <a:pt x="4170057" y="969645"/>
                  </a:cubicBezTo>
                  <a:cubicBezTo>
                    <a:pt x="4170057" y="434975"/>
                    <a:pt x="3735082" y="0"/>
                    <a:pt x="3200412" y="0"/>
                  </a:cubicBezTo>
                  <a:close/>
                  <a:moveTo>
                    <a:pt x="3200412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3200412" y="25400"/>
                  </a:lnTo>
                  <a:cubicBezTo>
                    <a:pt x="3721112" y="25400"/>
                    <a:pt x="4144657" y="448945"/>
                    <a:pt x="4144657" y="969645"/>
                  </a:cubicBezTo>
                  <a:cubicBezTo>
                    <a:pt x="4144657" y="1490345"/>
                    <a:pt x="3721112" y="1913890"/>
                    <a:pt x="3200412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2972001" y="1539747"/>
            <a:ext cx="2558269" cy="2558269"/>
          </a:xfrm>
          <a:custGeom>
            <a:avLst/>
            <a:gdLst/>
            <a:ahLst/>
            <a:cxnLst/>
            <a:rect r="r" b="b" t="t" l="l"/>
            <a:pathLst>
              <a:path h="2558269" w="2558269">
                <a:moveTo>
                  <a:pt x="0" y="0"/>
                </a:moveTo>
                <a:lnTo>
                  <a:pt x="2558270" y="0"/>
                </a:lnTo>
                <a:lnTo>
                  <a:pt x="2558270" y="2558269"/>
                </a:lnTo>
                <a:lnTo>
                  <a:pt x="0" y="25582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236631" y="1804376"/>
            <a:ext cx="2029010" cy="2029010"/>
          </a:xfrm>
          <a:custGeom>
            <a:avLst/>
            <a:gdLst/>
            <a:ahLst/>
            <a:cxnLst/>
            <a:rect r="r" b="b" t="t" l="l"/>
            <a:pathLst>
              <a:path h="2029010" w="2029010">
                <a:moveTo>
                  <a:pt x="0" y="0"/>
                </a:moveTo>
                <a:lnTo>
                  <a:pt x="2029010" y="0"/>
                </a:lnTo>
                <a:lnTo>
                  <a:pt x="2029010" y="2029010"/>
                </a:lnTo>
                <a:lnTo>
                  <a:pt x="0" y="20290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 rot="5400000">
            <a:off x="12207922" y="4159785"/>
            <a:ext cx="3666647" cy="0"/>
          </a:xfrm>
          <a:prstGeom prst="line">
            <a:avLst/>
          </a:prstGeom>
          <a:ln cap="flat" w="9525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4" id="14"/>
          <p:cNvSpPr/>
          <p:nvPr/>
        </p:nvSpPr>
        <p:spPr>
          <a:xfrm rot="-10800000">
            <a:off x="13649679" y="7967156"/>
            <a:ext cx="783134" cy="0"/>
          </a:xfrm>
          <a:prstGeom prst="line">
            <a:avLst/>
          </a:prstGeom>
          <a:ln cap="flat" w="9525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5" id="15"/>
          <p:cNvSpPr/>
          <p:nvPr/>
        </p:nvSpPr>
        <p:spPr>
          <a:xfrm rot="0">
            <a:off x="3859569" y="7967156"/>
            <a:ext cx="783134" cy="0"/>
          </a:xfrm>
          <a:prstGeom prst="line">
            <a:avLst/>
          </a:prstGeom>
          <a:ln cap="flat" w="9525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6" id="16"/>
          <p:cNvSpPr/>
          <p:nvPr/>
        </p:nvSpPr>
        <p:spPr>
          <a:xfrm flipH="false" flipV="false" rot="-834254">
            <a:off x="16430535" y="3648729"/>
            <a:ext cx="1394255" cy="1991793"/>
          </a:xfrm>
          <a:custGeom>
            <a:avLst/>
            <a:gdLst/>
            <a:ahLst/>
            <a:cxnLst/>
            <a:rect r="r" b="b" t="t" l="l"/>
            <a:pathLst>
              <a:path h="1991793" w="1394255">
                <a:moveTo>
                  <a:pt x="0" y="0"/>
                </a:moveTo>
                <a:lnTo>
                  <a:pt x="1394256" y="0"/>
                </a:lnTo>
                <a:lnTo>
                  <a:pt x="1394256" y="1991794"/>
                </a:lnTo>
                <a:lnTo>
                  <a:pt x="0" y="19917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971599" y="8162418"/>
            <a:ext cx="1497080" cy="2352974"/>
          </a:xfrm>
          <a:custGeom>
            <a:avLst/>
            <a:gdLst/>
            <a:ahLst/>
            <a:cxnLst/>
            <a:rect r="r" b="b" t="t" l="l"/>
            <a:pathLst>
              <a:path h="2352974" w="1497080">
                <a:moveTo>
                  <a:pt x="0" y="0"/>
                </a:moveTo>
                <a:lnTo>
                  <a:pt x="1497080" y="0"/>
                </a:lnTo>
                <a:lnTo>
                  <a:pt x="1497080" y="2352975"/>
                </a:lnTo>
                <a:lnTo>
                  <a:pt x="0" y="23529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-2807023">
            <a:off x="725321" y="5345792"/>
            <a:ext cx="1078067" cy="2172427"/>
          </a:xfrm>
          <a:custGeom>
            <a:avLst/>
            <a:gdLst/>
            <a:ahLst/>
            <a:cxnLst/>
            <a:rect r="r" b="b" t="t" l="l"/>
            <a:pathLst>
              <a:path h="2172427" w="1078067">
                <a:moveTo>
                  <a:pt x="1078067" y="0"/>
                </a:moveTo>
                <a:lnTo>
                  <a:pt x="0" y="0"/>
                </a:lnTo>
                <a:lnTo>
                  <a:pt x="0" y="2172427"/>
                </a:lnTo>
                <a:lnTo>
                  <a:pt x="1078067" y="2172427"/>
                </a:lnTo>
                <a:lnTo>
                  <a:pt x="107806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468679" y="740600"/>
            <a:ext cx="2054706" cy="2276683"/>
          </a:xfrm>
          <a:custGeom>
            <a:avLst/>
            <a:gdLst/>
            <a:ahLst/>
            <a:cxnLst/>
            <a:rect r="r" b="b" t="t" l="l"/>
            <a:pathLst>
              <a:path h="2276683" w="2054706">
                <a:moveTo>
                  <a:pt x="0" y="0"/>
                </a:moveTo>
                <a:lnTo>
                  <a:pt x="2054707" y="0"/>
                </a:lnTo>
                <a:lnTo>
                  <a:pt x="2054707" y="2276683"/>
                </a:lnTo>
                <a:lnTo>
                  <a:pt x="0" y="22766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377390">
            <a:off x="883131" y="2963014"/>
            <a:ext cx="1874806" cy="2057400"/>
          </a:xfrm>
          <a:custGeom>
            <a:avLst/>
            <a:gdLst/>
            <a:ahLst/>
            <a:cxnLst/>
            <a:rect r="r" b="b" t="t" l="l"/>
            <a:pathLst>
              <a:path h="2057400" w="1874806">
                <a:moveTo>
                  <a:pt x="0" y="0"/>
                </a:moveTo>
                <a:lnTo>
                  <a:pt x="1874806" y="0"/>
                </a:lnTo>
                <a:lnTo>
                  <a:pt x="1874806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521050">
            <a:off x="11196558" y="-359169"/>
            <a:ext cx="4942215" cy="1340576"/>
          </a:xfrm>
          <a:custGeom>
            <a:avLst/>
            <a:gdLst/>
            <a:ahLst/>
            <a:cxnLst/>
            <a:rect r="r" b="b" t="t" l="l"/>
            <a:pathLst>
              <a:path h="1340576" w="4942215">
                <a:moveTo>
                  <a:pt x="0" y="0"/>
                </a:moveTo>
                <a:lnTo>
                  <a:pt x="4942214" y="0"/>
                </a:lnTo>
                <a:lnTo>
                  <a:pt x="4942214" y="1340576"/>
                </a:lnTo>
                <a:lnTo>
                  <a:pt x="0" y="13405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721524">
            <a:off x="15932819" y="6449971"/>
            <a:ext cx="2132333" cy="1431328"/>
          </a:xfrm>
          <a:custGeom>
            <a:avLst/>
            <a:gdLst/>
            <a:ahLst/>
            <a:cxnLst/>
            <a:rect r="r" b="b" t="t" l="l"/>
            <a:pathLst>
              <a:path h="1431328" w="2132333">
                <a:moveTo>
                  <a:pt x="0" y="0"/>
                </a:moveTo>
                <a:lnTo>
                  <a:pt x="2132333" y="0"/>
                </a:lnTo>
                <a:lnTo>
                  <a:pt x="2132333" y="1431328"/>
                </a:lnTo>
                <a:lnTo>
                  <a:pt x="0" y="14313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476369">
            <a:off x="1028700" y="8309200"/>
            <a:ext cx="1640818" cy="2173269"/>
          </a:xfrm>
          <a:custGeom>
            <a:avLst/>
            <a:gdLst/>
            <a:ahLst/>
            <a:cxnLst/>
            <a:rect r="r" b="b" t="t" l="l"/>
            <a:pathLst>
              <a:path h="2173269" w="1640818">
                <a:moveTo>
                  <a:pt x="0" y="0"/>
                </a:moveTo>
                <a:lnTo>
                  <a:pt x="1640818" y="0"/>
                </a:lnTo>
                <a:lnTo>
                  <a:pt x="1640818" y="2173268"/>
                </a:lnTo>
                <a:lnTo>
                  <a:pt x="0" y="217326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2239245">
            <a:off x="5046089" y="-198608"/>
            <a:ext cx="1460119" cy="1255702"/>
          </a:xfrm>
          <a:custGeom>
            <a:avLst/>
            <a:gdLst/>
            <a:ahLst/>
            <a:cxnLst/>
            <a:rect r="r" b="b" t="t" l="l"/>
            <a:pathLst>
              <a:path h="1255702" w="1460119">
                <a:moveTo>
                  <a:pt x="0" y="0"/>
                </a:moveTo>
                <a:lnTo>
                  <a:pt x="1460119" y="0"/>
                </a:lnTo>
                <a:lnTo>
                  <a:pt x="1460119" y="1255702"/>
                </a:lnTo>
                <a:lnTo>
                  <a:pt x="0" y="12557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608002" y="-82283"/>
            <a:ext cx="2425064" cy="2221965"/>
          </a:xfrm>
          <a:custGeom>
            <a:avLst/>
            <a:gdLst/>
            <a:ahLst/>
            <a:cxnLst/>
            <a:rect r="r" b="b" t="t" l="l"/>
            <a:pathLst>
              <a:path h="2221965" w="2425064">
                <a:moveTo>
                  <a:pt x="0" y="0"/>
                </a:moveTo>
                <a:lnTo>
                  <a:pt x="2425064" y="0"/>
                </a:lnTo>
                <a:lnTo>
                  <a:pt x="2425064" y="2221966"/>
                </a:lnTo>
                <a:lnTo>
                  <a:pt x="0" y="222196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91110">
            <a:off x="4724502" y="9116752"/>
            <a:ext cx="2843940" cy="2054746"/>
          </a:xfrm>
          <a:custGeom>
            <a:avLst/>
            <a:gdLst/>
            <a:ahLst/>
            <a:cxnLst/>
            <a:rect r="r" b="b" t="t" l="l"/>
            <a:pathLst>
              <a:path h="2054746" w="2843940">
                <a:moveTo>
                  <a:pt x="0" y="0"/>
                </a:moveTo>
                <a:lnTo>
                  <a:pt x="2843940" y="0"/>
                </a:lnTo>
                <a:lnTo>
                  <a:pt x="2843940" y="2054746"/>
                </a:lnTo>
                <a:lnTo>
                  <a:pt x="0" y="205474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319996">
            <a:off x="11264188" y="9028588"/>
            <a:ext cx="1938198" cy="3113571"/>
          </a:xfrm>
          <a:custGeom>
            <a:avLst/>
            <a:gdLst/>
            <a:ahLst/>
            <a:cxnLst/>
            <a:rect r="r" b="b" t="t" l="l"/>
            <a:pathLst>
              <a:path h="3113571" w="1938198">
                <a:moveTo>
                  <a:pt x="0" y="0"/>
                </a:moveTo>
                <a:lnTo>
                  <a:pt x="1938198" y="0"/>
                </a:lnTo>
                <a:lnTo>
                  <a:pt x="1938198" y="3113570"/>
                </a:lnTo>
                <a:lnTo>
                  <a:pt x="0" y="311357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6998986" y="8824395"/>
            <a:ext cx="1044692" cy="1029022"/>
          </a:xfrm>
          <a:custGeom>
            <a:avLst/>
            <a:gdLst/>
            <a:ahLst/>
            <a:cxnLst/>
            <a:rect r="r" b="b" t="t" l="l"/>
            <a:pathLst>
              <a:path h="1029022" w="1044692">
                <a:moveTo>
                  <a:pt x="0" y="0"/>
                </a:moveTo>
                <a:lnTo>
                  <a:pt x="1044692" y="0"/>
                </a:lnTo>
                <a:lnTo>
                  <a:pt x="1044692" y="1029021"/>
                </a:lnTo>
                <a:lnTo>
                  <a:pt x="0" y="1029021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327531">
            <a:off x="9108692" y="9099925"/>
            <a:ext cx="1077207" cy="1081139"/>
          </a:xfrm>
          <a:custGeom>
            <a:avLst/>
            <a:gdLst/>
            <a:ahLst/>
            <a:cxnLst/>
            <a:rect r="r" b="b" t="t" l="l"/>
            <a:pathLst>
              <a:path h="1081139" w="1077207">
                <a:moveTo>
                  <a:pt x="0" y="0"/>
                </a:moveTo>
                <a:lnTo>
                  <a:pt x="1077207" y="0"/>
                </a:lnTo>
                <a:lnTo>
                  <a:pt x="1077207" y="1081139"/>
                </a:lnTo>
                <a:lnTo>
                  <a:pt x="0" y="108113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244203" y="429243"/>
            <a:ext cx="806185" cy="1295077"/>
          </a:xfrm>
          <a:custGeom>
            <a:avLst/>
            <a:gdLst/>
            <a:ahLst/>
            <a:cxnLst/>
            <a:rect r="r" b="b" t="t" l="l"/>
            <a:pathLst>
              <a:path h="1295077" w="806185">
                <a:moveTo>
                  <a:pt x="0" y="0"/>
                </a:moveTo>
                <a:lnTo>
                  <a:pt x="806185" y="0"/>
                </a:lnTo>
                <a:lnTo>
                  <a:pt x="806185" y="1295077"/>
                </a:lnTo>
                <a:lnTo>
                  <a:pt x="0" y="1295077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767906" y="1613311"/>
            <a:ext cx="2441662" cy="2411141"/>
          </a:xfrm>
          <a:custGeom>
            <a:avLst/>
            <a:gdLst/>
            <a:ahLst/>
            <a:cxnLst/>
            <a:rect r="r" b="b" t="t" l="l"/>
            <a:pathLst>
              <a:path h="2411141" w="2441662">
                <a:moveTo>
                  <a:pt x="0" y="0"/>
                </a:moveTo>
                <a:lnTo>
                  <a:pt x="2441662" y="0"/>
                </a:lnTo>
                <a:lnTo>
                  <a:pt x="2441662" y="2411141"/>
                </a:lnTo>
                <a:lnTo>
                  <a:pt x="0" y="241114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728748" y="5124552"/>
            <a:ext cx="8078315" cy="1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20"/>
              </a:lnSpc>
            </a:pPr>
            <a:r>
              <a:rPr lang="en-US" sz="9200" spc="-92">
                <a:solidFill>
                  <a:srgbClr val="000000"/>
                </a:solidFill>
                <a:latin typeface="DM Sans Bold"/>
              </a:rPr>
              <a:t>TheSCIENCE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119714" y="7364852"/>
            <a:ext cx="7879992" cy="1429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spc="-40">
                <a:solidFill>
                  <a:srgbClr val="000000"/>
                </a:solidFill>
                <a:latin typeface="DM Sans Bold"/>
              </a:rPr>
              <a:t>Discover SCIENCE with us!</a:t>
            </a:r>
          </a:p>
          <a:p>
            <a:pPr algn="ctr" marL="0" indent="0" lvl="0">
              <a:lnSpc>
                <a:spcPts val="5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FA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2717" y="-202466"/>
            <a:ext cx="1423486" cy="1633844"/>
          </a:xfrm>
          <a:custGeom>
            <a:avLst/>
            <a:gdLst/>
            <a:ahLst/>
            <a:cxnLst/>
            <a:rect r="r" b="b" t="t" l="l"/>
            <a:pathLst>
              <a:path h="1633844" w="1423486">
                <a:moveTo>
                  <a:pt x="0" y="0"/>
                </a:moveTo>
                <a:lnTo>
                  <a:pt x="1423486" y="0"/>
                </a:lnTo>
                <a:lnTo>
                  <a:pt x="1423486" y="1633843"/>
                </a:lnTo>
                <a:lnTo>
                  <a:pt x="0" y="1633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87182" y="4949582"/>
            <a:ext cx="1456818" cy="1577069"/>
          </a:xfrm>
          <a:custGeom>
            <a:avLst/>
            <a:gdLst/>
            <a:ahLst/>
            <a:cxnLst/>
            <a:rect r="r" b="b" t="t" l="l"/>
            <a:pathLst>
              <a:path h="1577069" w="1456818">
                <a:moveTo>
                  <a:pt x="0" y="0"/>
                </a:moveTo>
                <a:lnTo>
                  <a:pt x="1456818" y="0"/>
                </a:lnTo>
                <a:lnTo>
                  <a:pt x="1456818" y="1577069"/>
                </a:lnTo>
                <a:lnTo>
                  <a:pt x="0" y="1577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40401">
            <a:off x="6107431" y="8620805"/>
            <a:ext cx="1827489" cy="1923673"/>
          </a:xfrm>
          <a:custGeom>
            <a:avLst/>
            <a:gdLst/>
            <a:ahLst/>
            <a:cxnLst/>
            <a:rect r="r" b="b" t="t" l="l"/>
            <a:pathLst>
              <a:path h="1923673" w="1827489">
                <a:moveTo>
                  <a:pt x="0" y="0"/>
                </a:moveTo>
                <a:lnTo>
                  <a:pt x="1827490" y="0"/>
                </a:lnTo>
                <a:lnTo>
                  <a:pt x="1827490" y="1923673"/>
                </a:lnTo>
                <a:lnTo>
                  <a:pt x="0" y="19236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97478" y="7777457"/>
            <a:ext cx="1999816" cy="1897326"/>
          </a:xfrm>
          <a:custGeom>
            <a:avLst/>
            <a:gdLst/>
            <a:ahLst/>
            <a:cxnLst/>
            <a:rect r="r" b="b" t="t" l="l"/>
            <a:pathLst>
              <a:path h="1897326" w="1999816">
                <a:moveTo>
                  <a:pt x="0" y="0"/>
                </a:moveTo>
                <a:lnTo>
                  <a:pt x="1999817" y="0"/>
                </a:lnTo>
                <a:lnTo>
                  <a:pt x="1999817" y="1897326"/>
                </a:lnTo>
                <a:lnTo>
                  <a:pt x="0" y="18973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0046">
            <a:off x="5423528" y="7403662"/>
            <a:ext cx="956546" cy="993814"/>
          </a:xfrm>
          <a:custGeom>
            <a:avLst/>
            <a:gdLst/>
            <a:ahLst/>
            <a:cxnLst/>
            <a:rect r="r" b="b" t="t" l="l"/>
            <a:pathLst>
              <a:path h="993814" w="956546">
                <a:moveTo>
                  <a:pt x="0" y="0"/>
                </a:moveTo>
                <a:lnTo>
                  <a:pt x="956546" y="0"/>
                </a:lnTo>
                <a:lnTo>
                  <a:pt x="956546" y="993814"/>
                </a:lnTo>
                <a:lnTo>
                  <a:pt x="0" y="9938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81580" y="614455"/>
            <a:ext cx="2726140" cy="1424408"/>
          </a:xfrm>
          <a:custGeom>
            <a:avLst/>
            <a:gdLst/>
            <a:ahLst/>
            <a:cxnLst/>
            <a:rect r="r" b="b" t="t" l="l"/>
            <a:pathLst>
              <a:path h="1424408" w="2726140">
                <a:moveTo>
                  <a:pt x="0" y="0"/>
                </a:moveTo>
                <a:lnTo>
                  <a:pt x="2726141" y="0"/>
                </a:lnTo>
                <a:lnTo>
                  <a:pt x="2726141" y="1424409"/>
                </a:lnTo>
                <a:lnTo>
                  <a:pt x="0" y="14244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72855">
            <a:off x="16275549" y="9276259"/>
            <a:ext cx="1674334" cy="948092"/>
          </a:xfrm>
          <a:custGeom>
            <a:avLst/>
            <a:gdLst/>
            <a:ahLst/>
            <a:cxnLst/>
            <a:rect r="r" b="b" t="t" l="l"/>
            <a:pathLst>
              <a:path h="948092" w="1674334">
                <a:moveTo>
                  <a:pt x="0" y="0"/>
                </a:moveTo>
                <a:lnTo>
                  <a:pt x="1674335" y="0"/>
                </a:lnTo>
                <a:lnTo>
                  <a:pt x="1674335" y="948092"/>
                </a:lnTo>
                <a:lnTo>
                  <a:pt x="0" y="9480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1092093">
            <a:off x="7297681" y="214999"/>
            <a:ext cx="889502" cy="1912908"/>
          </a:xfrm>
          <a:custGeom>
            <a:avLst/>
            <a:gdLst/>
            <a:ahLst/>
            <a:cxnLst/>
            <a:rect r="r" b="b" t="t" l="l"/>
            <a:pathLst>
              <a:path h="1912908" w="889502">
                <a:moveTo>
                  <a:pt x="0" y="1912908"/>
                </a:moveTo>
                <a:lnTo>
                  <a:pt x="889502" y="1912908"/>
                </a:lnTo>
                <a:lnTo>
                  <a:pt x="889502" y="0"/>
                </a:lnTo>
                <a:lnTo>
                  <a:pt x="0" y="0"/>
                </a:lnTo>
                <a:lnTo>
                  <a:pt x="0" y="1912908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1197903"/>
            <a:ext cx="1738010" cy="1824683"/>
          </a:xfrm>
          <a:custGeom>
            <a:avLst/>
            <a:gdLst/>
            <a:ahLst/>
            <a:cxnLst/>
            <a:rect r="r" b="b" t="t" l="l"/>
            <a:pathLst>
              <a:path h="1824683" w="1738010">
                <a:moveTo>
                  <a:pt x="0" y="0"/>
                </a:moveTo>
                <a:lnTo>
                  <a:pt x="1738010" y="0"/>
                </a:lnTo>
                <a:lnTo>
                  <a:pt x="1738010" y="1824683"/>
                </a:lnTo>
                <a:lnTo>
                  <a:pt x="0" y="182468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13781">
            <a:off x="-451880" y="5755016"/>
            <a:ext cx="1738170" cy="2792241"/>
          </a:xfrm>
          <a:custGeom>
            <a:avLst/>
            <a:gdLst/>
            <a:ahLst/>
            <a:cxnLst/>
            <a:rect r="r" b="b" t="t" l="l"/>
            <a:pathLst>
              <a:path h="2792241" w="1738170">
                <a:moveTo>
                  <a:pt x="0" y="0"/>
                </a:moveTo>
                <a:lnTo>
                  <a:pt x="1738170" y="0"/>
                </a:lnTo>
                <a:lnTo>
                  <a:pt x="1738170" y="2792242"/>
                </a:lnTo>
                <a:lnTo>
                  <a:pt x="0" y="279224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515168">
            <a:off x="17301998" y="2928369"/>
            <a:ext cx="1097579" cy="1864253"/>
          </a:xfrm>
          <a:custGeom>
            <a:avLst/>
            <a:gdLst/>
            <a:ahLst/>
            <a:cxnLst/>
            <a:rect r="r" b="b" t="t" l="l"/>
            <a:pathLst>
              <a:path h="1864253" w="1097579">
                <a:moveTo>
                  <a:pt x="0" y="0"/>
                </a:moveTo>
                <a:lnTo>
                  <a:pt x="1097578" y="0"/>
                </a:lnTo>
                <a:lnTo>
                  <a:pt x="1097578" y="1864253"/>
                </a:lnTo>
                <a:lnTo>
                  <a:pt x="0" y="18642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91248">
            <a:off x="17112717" y="6416918"/>
            <a:ext cx="1802094" cy="1977606"/>
          </a:xfrm>
          <a:custGeom>
            <a:avLst/>
            <a:gdLst/>
            <a:ahLst/>
            <a:cxnLst/>
            <a:rect r="r" b="b" t="t" l="l"/>
            <a:pathLst>
              <a:path h="1977606" w="1802094">
                <a:moveTo>
                  <a:pt x="0" y="0"/>
                </a:moveTo>
                <a:lnTo>
                  <a:pt x="1802093" y="0"/>
                </a:lnTo>
                <a:lnTo>
                  <a:pt x="1802093" y="1977606"/>
                </a:lnTo>
                <a:lnTo>
                  <a:pt x="0" y="197760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918623" y="1197903"/>
            <a:ext cx="7908519" cy="1681921"/>
            <a:chOff x="0" y="0"/>
            <a:chExt cx="9118689" cy="193929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8918623" y="3267661"/>
            <a:ext cx="7908519" cy="1681921"/>
            <a:chOff x="0" y="0"/>
            <a:chExt cx="9118689" cy="19392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918623" y="5337418"/>
            <a:ext cx="7908519" cy="1681921"/>
            <a:chOff x="0" y="0"/>
            <a:chExt cx="9118689" cy="193929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8918623" y="7407176"/>
            <a:ext cx="7908519" cy="1681921"/>
            <a:chOff x="0" y="0"/>
            <a:chExt cx="9118689" cy="193929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9293723" y="1477080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293723" y="3552918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293723" y="5653644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293723" y="7686352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518627" y="1860857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518627" y="3936695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518627" y="6037421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518627" y="8070130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36113" y="4229167"/>
            <a:ext cx="6151070" cy="120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50"/>
              </a:lnSpc>
            </a:pPr>
            <a:r>
              <a:rPr lang="en-US" sz="8500" spc="-85">
                <a:solidFill>
                  <a:srgbClr val="000000"/>
                </a:solidFill>
                <a:latin typeface="DM Sans Bold"/>
              </a:rPr>
              <a:t>Problems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530076" y="3859213"/>
            <a:ext cx="6239827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-23">
                <a:solidFill>
                  <a:srgbClr val="000000"/>
                </a:solidFill>
                <a:latin typeface="DM Sans Bold"/>
              </a:rPr>
              <a:t>Lack of clear explanation in the content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716032" y="5996988"/>
            <a:ext cx="4881128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-23">
                <a:solidFill>
                  <a:srgbClr val="000000"/>
                </a:solidFill>
                <a:latin typeface="DM Sans Bold"/>
              </a:rPr>
              <a:t>Non official and unknown sources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716032" y="8029696"/>
            <a:ext cx="5741945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 spc="-23">
                <a:solidFill>
                  <a:srgbClr val="000000"/>
                </a:solidFill>
                <a:latin typeface="DM Sans Bold"/>
              </a:rPr>
              <a:t>Non official certification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343193" y="1737032"/>
            <a:ext cx="6239827" cy="801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3"/>
              </a:lnSpc>
              <a:spcBef>
                <a:spcPct val="0"/>
              </a:spcBef>
            </a:pPr>
            <a:r>
              <a:rPr lang="en-US" sz="2288" spc="-22">
                <a:solidFill>
                  <a:srgbClr val="000000"/>
                </a:solidFill>
                <a:latin typeface="DM Sans Bold"/>
              </a:rPr>
              <a:t>Having a few numbers of science-related courses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2717" y="-202466"/>
            <a:ext cx="1423486" cy="1633844"/>
          </a:xfrm>
          <a:custGeom>
            <a:avLst/>
            <a:gdLst/>
            <a:ahLst/>
            <a:cxnLst/>
            <a:rect r="r" b="b" t="t" l="l"/>
            <a:pathLst>
              <a:path h="1633844" w="1423486">
                <a:moveTo>
                  <a:pt x="0" y="0"/>
                </a:moveTo>
                <a:lnTo>
                  <a:pt x="1423486" y="0"/>
                </a:lnTo>
                <a:lnTo>
                  <a:pt x="1423486" y="1633843"/>
                </a:lnTo>
                <a:lnTo>
                  <a:pt x="0" y="1633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87182" y="4949582"/>
            <a:ext cx="1456818" cy="1577069"/>
          </a:xfrm>
          <a:custGeom>
            <a:avLst/>
            <a:gdLst/>
            <a:ahLst/>
            <a:cxnLst/>
            <a:rect r="r" b="b" t="t" l="l"/>
            <a:pathLst>
              <a:path h="1577069" w="1456818">
                <a:moveTo>
                  <a:pt x="0" y="0"/>
                </a:moveTo>
                <a:lnTo>
                  <a:pt x="1456818" y="0"/>
                </a:lnTo>
                <a:lnTo>
                  <a:pt x="1456818" y="1577069"/>
                </a:lnTo>
                <a:lnTo>
                  <a:pt x="0" y="1577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40401">
            <a:off x="6107431" y="8620805"/>
            <a:ext cx="1827489" cy="1923673"/>
          </a:xfrm>
          <a:custGeom>
            <a:avLst/>
            <a:gdLst/>
            <a:ahLst/>
            <a:cxnLst/>
            <a:rect r="r" b="b" t="t" l="l"/>
            <a:pathLst>
              <a:path h="1923673" w="1827489">
                <a:moveTo>
                  <a:pt x="0" y="0"/>
                </a:moveTo>
                <a:lnTo>
                  <a:pt x="1827490" y="0"/>
                </a:lnTo>
                <a:lnTo>
                  <a:pt x="1827490" y="1923673"/>
                </a:lnTo>
                <a:lnTo>
                  <a:pt x="0" y="19236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97478" y="7777457"/>
            <a:ext cx="1999816" cy="1897326"/>
          </a:xfrm>
          <a:custGeom>
            <a:avLst/>
            <a:gdLst/>
            <a:ahLst/>
            <a:cxnLst/>
            <a:rect r="r" b="b" t="t" l="l"/>
            <a:pathLst>
              <a:path h="1897326" w="1999816">
                <a:moveTo>
                  <a:pt x="0" y="0"/>
                </a:moveTo>
                <a:lnTo>
                  <a:pt x="1999817" y="0"/>
                </a:lnTo>
                <a:lnTo>
                  <a:pt x="1999817" y="1897326"/>
                </a:lnTo>
                <a:lnTo>
                  <a:pt x="0" y="18973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0046">
            <a:off x="5423528" y="7403662"/>
            <a:ext cx="956546" cy="993814"/>
          </a:xfrm>
          <a:custGeom>
            <a:avLst/>
            <a:gdLst/>
            <a:ahLst/>
            <a:cxnLst/>
            <a:rect r="r" b="b" t="t" l="l"/>
            <a:pathLst>
              <a:path h="993814" w="956546">
                <a:moveTo>
                  <a:pt x="0" y="0"/>
                </a:moveTo>
                <a:lnTo>
                  <a:pt x="956546" y="0"/>
                </a:lnTo>
                <a:lnTo>
                  <a:pt x="956546" y="993814"/>
                </a:lnTo>
                <a:lnTo>
                  <a:pt x="0" y="9938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81580" y="614455"/>
            <a:ext cx="2726140" cy="1424408"/>
          </a:xfrm>
          <a:custGeom>
            <a:avLst/>
            <a:gdLst/>
            <a:ahLst/>
            <a:cxnLst/>
            <a:rect r="r" b="b" t="t" l="l"/>
            <a:pathLst>
              <a:path h="1424408" w="2726140">
                <a:moveTo>
                  <a:pt x="0" y="0"/>
                </a:moveTo>
                <a:lnTo>
                  <a:pt x="2726141" y="0"/>
                </a:lnTo>
                <a:lnTo>
                  <a:pt x="2726141" y="1424409"/>
                </a:lnTo>
                <a:lnTo>
                  <a:pt x="0" y="14244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72855">
            <a:off x="16275549" y="9276259"/>
            <a:ext cx="1674334" cy="948092"/>
          </a:xfrm>
          <a:custGeom>
            <a:avLst/>
            <a:gdLst/>
            <a:ahLst/>
            <a:cxnLst/>
            <a:rect r="r" b="b" t="t" l="l"/>
            <a:pathLst>
              <a:path h="948092" w="1674334">
                <a:moveTo>
                  <a:pt x="0" y="0"/>
                </a:moveTo>
                <a:lnTo>
                  <a:pt x="1674335" y="0"/>
                </a:lnTo>
                <a:lnTo>
                  <a:pt x="1674335" y="948092"/>
                </a:lnTo>
                <a:lnTo>
                  <a:pt x="0" y="9480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1092093">
            <a:off x="7297681" y="214999"/>
            <a:ext cx="889502" cy="1912908"/>
          </a:xfrm>
          <a:custGeom>
            <a:avLst/>
            <a:gdLst/>
            <a:ahLst/>
            <a:cxnLst/>
            <a:rect r="r" b="b" t="t" l="l"/>
            <a:pathLst>
              <a:path h="1912908" w="889502">
                <a:moveTo>
                  <a:pt x="0" y="1912908"/>
                </a:moveTo>
                <a:lnTo>
                  <a:pt x="889502" y="1912908"/>
                </a:lnTo>
                <a:lnTo>
                  <a:pt x="889502" y="0"/>
                </a:lnTo>
                <a:lnTo>
                  <a:pt x="0" y="0"/>
                </a:lnTo>
                <a:lnTo>
                  <a:pt x="0" y="1912908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1197903"/>
            <a:ext cx="1738010" cy="1824683"/>
          </a:xfrm>
          <a:custGeom>
            <a:avLst/>
            <a:gdLst/>
            <a:ahLst/>
            <a:cxnLst/>
            <a:rect r="r" b="b" t="t" l="l"/>
            <a:pathLst>
              <a:path h="1824683" w="1738010">
                <a:moveTo>
                  <a:pt x="0" y="0"/>
                </a:moveTo>
                <a:lnTo>
                  <a:pt x="1738010" y="0"/>
                </a:lnTo>
                <a:lnTo>
                  <a:pt x="1738010" y="1824683"/>
                </a:lnTo>
                <a:lnTo>
                  <a:pt x="0" y="182468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13781">
            <a:off x="-451880" y="5755016"/>
            <a:ext cx="1738170" cy="2792241"/>
          </a:xfrm>
          <a:custGeom>
            <a:avLst/>
            <a:gdLst/>
            <a:ahLst/>
            <a:cxnLst/>
            <a:rect r="r" b="b" t="t" l="l"/>
            <a:pathLst>
              <a:path h="2792241" w="1738170">
                <a:moveTo>
                  <a:pt x="0" y="0"/>
                </a:moveTo>
                <a:lnTo>
                  <a:pt x="1738170" y="0"/>
                </a:lnTo>
                <a:lnTo>
                  <a:pt x="1738170" y="2792242"/>
                </a:lnTo>
                <a:lnTo>
                  <a:pt x="0" y="279224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515168">
            <a:off x="17301998" y="2928369"/>
            <a:ext cx="1097579" cy="1864253"/>
          </a:xfrm>
          <a:custGeom>
            <a:avLst/>
            <a:gdLst/>
            <a:ahLst/>
            <a:cxnLst/>
            <a:rect r="r" b="b" t="t" l="l"/>
            <a:pathLst>
              <a:path h="1864253" w="1097579">
                <a:moveTo>
                  <a:pt x="0" y="0"/>
                </a:moveTo>
                <a:lnTo>
                  <a:pt x="1097578" y="0"/>
                </a:lnTo>
                <a:lnTo>
                  <a:pt x="1097578" y="1864253"/>
                </a:lnTo>
                <a:lnTo>
                  <a:pt x="0" y="18642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91248">
            <a:off x="17112717" y="6416918"/>
            <a:ext cx="1802094" cy="1977606"/>
          </a:xfrm>
          <a:custGeom>
            <a:avLst/>
            <a:gdLst/>
            <a:ahLst/>
            <a:cxnLst/>
            <a:rect r="r" b="b" t="t" l="l"/>
            <a:pathLst>
              <a:path h="1977606" w="1802094">
                <a:moveTo>
                  <a:pt x="0" y="0"/>
                </a:moveTo>
                <a:lnTo>
                  <a:pt x="1802093" y="0"/>
                </a:lnTo>
                <a:lnTo>
                  <a:pt x="1802093" y="1977606"/>
                </a:lnTo>
                <a:lnTo>
                  <a:pt x="0" y="197760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918623" y="1197903"/>
            <a:ext cx="7908519" cy="1681921"/>
            <a:chOff x="0" y="0"/>
            <a:chExt cx="9118689" cy="193929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8918623" y="3267661"/>
            <a:ext cx="7908519" cy="1681921"/>
            <a:chOff x="0" y="0"/>
            <a:chExt cx="9118689" cy="193929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918623" y="5337418"/>
            <a:ext cx="7908519" cy="1681921"/>
            <a:chOff x="0" y="0"/>
            <a:chExt cx="9118689" cy="193929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8918623" y="7407176"/>
            <a:ext cx="7908519" cy="1681921"/>
            <a:chOff x="0" y="0"/>
            <a:chExt cx="9118689" cy="193929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9093289" cy="1913890"/>
            </a:xfrm>
            <a:custGeom>
              <a:avLst/>
              <a:gdLst/>
              <a:ahLst/>
              <a:cxnLst/>
              <a:rect r="r" b="b" t="t" l="l"/>
              <a:pathLst>
                <a:path h="1913890" w="9093289">
                  <a:moveTo>
                    <a:pt x="8136344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136344" y="0"/>
                  </a:lnTo>
                  <a:cubicBezTo>
                    <a:pt x="8664791" y="0"/>
                    <a:pt x="9093289" y="428371"/>
                    <a:pt x="9093289" y="956945"/>
                  </a:cubicBezTo>
                  <a:cubicBezTo>
                    <a:pt x="9093289" y="1485392"/>
                    <a:pt x="8664791" y="1913890"/>
                    <a:pt x="8136344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118689" cy="1939290"/>
            </a:xfrm>
            <a:custGeom>
              <a:avLst/>
              <a:gdLst/>
              <a:ahLst/>
              <a:cxnLst/>
              <a:rect r="r" b="b" t="t" l="l"/>
              <a:pathLst>
                <a:path h="1939290" w="9118689">
                  <a:moveTo>
                    <a:pt x="8149044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149044" y="1939290"/>
                  </a:lnTo>
                  <a:cubicBezTo>
                    <a:pt x="8683714" y="1939290"/>
                    <a:pt x="9118689" y="1504315"/>
                    <a:pt x="9118689" y="969645"/>
                  </a:cubicBezTo>
                  <a:cubicBezTo>
                    <a:pt x="9118689" y="434975"/>
                    <a:pt x="8683714" y="0"/>
                    <a:pt x="8149044" y="0"/>
                  </a:cubicBezTo>
                  <a:close/>
                  <a:moveTo>
                    <a:pt x="8149044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149044" y="25400"/>
                  </a:lnTo>
                  <a:cubicBezTo>
                    <a:pt x="8669744" y="25400"/>
                    <a:pt x="9093289" y="448945"/>
                    <a:pt x="9093289" y="969645"/>
                  </a:cubicBezTo>
                  <a:cubicBezTo>
                    <a:pt x="9093289" y="1490345"/>
                    <a:pt x="8669744" y="1913890"/>
                    <a:pt x="8149044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9293723" y="1477080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293723" y="3552918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293723" y="5653644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293723" y="7686352"/>
            <a:ext cx="1049470" cy="1049470"/>
          </a:xfrm>
          <a:custGeom>
            <a:avLst/>
            <a:gdLst/>
            <a:ahLst/>
            <a:cxnLst/>
            <a:rect r="r" b="b" t="t" l="l"/>
            <a:pathLst>
              <a:path h="1049470" w="1049470">
                <a:moveTo>
                  <a:pt x="0" y="0"/>
                </a:moveTo>
                <a:lnTo>
                  <a:pt x="1049470" y="0"/>
                </a:lnTo>
                <a:lnTo>
                  <a:pt x="1049470" y="1049470"/>
                </a:lnTo>
                <a:lnTo>
                  <a:pt x="0" y="1049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518627" y="1860857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518627" y="3936695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518627" y="6037421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518627" y="8070130"/>
            <a:ext cx="599662" cy="358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0"/>
              </a:lnSpc>
            </a:pPr>
            <a:r>
              <a:rPr lang="en-US" sz="2900" spc="-29">
                <a:solidFill>
                  <a:srgbClr val="000000"/>
                </a:solidFill>
                <a:latin typeface="DM Sans Bold"/>
              </a:rPr>
              <a:t>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36113" y="4229167"/>
            <a:ext cx="6151070" cy="120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50"/>
              </a:lnSpc>
            </a:pPr>
            <a:r>
              <a:rPr lang="en-US" sz="8500" spc="-85">
                <a:solidFill>
                  <a:srgbClr val="000000"/>
                </a:solidFill>
                <a:latin typeface="DM Sans Bold"/>
              </a:rPr>
              <a:t>Solutions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716032" y="1761369"/>
            <a:ext cx="5741945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 spc="-29">
                <a:solidFill>
                  <a:srgbClr val="000000"/>
                </a:solidFill>
                <a:latin typeface="DM Sans"/>
              </a:rPr>
              <a:t>Presenting more courses about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716032" y="3580032"/>
            <a:ext cx="5741945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 spc="-29">
                <a:solidFill>
                  <a:srgbClr val="000000"/>
                </a:solidFill>
                <a:latin typeface="DM Sans"/>
              </a:rPr>
              <a:t>Explanation by professional instructors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716032" y="5937933"/>
            <a:ext cx="4231078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 spc="-29">
                <a:solidFill>
                  <a:srgbClr val="000000"/>
                </a:solidFill>
                <a:latin typeface="DM Sans"/>
              </a:rPr>
              <a:t>Reliable sources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447968" y="7713466"/>
            <a:ext cx="6010009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 spc="-29">
                <a:solidFill>
                  <a:srgbClr val="000000"/>
                </a:solidFill>
                <a:latin typeface="DM Sans"/>
              </a:rPr>
              <a:t>Official certifications and giving reference for hardworking students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03" t="0" r="-9503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6273" y="471287"/>
            <a:ext cx="18288000" cy="4143018"/>
          </a:xfrm>
          <a:custGeom>
            <a:avLst/>
            <a:gdLst/>
            <a:ahLst/>
            <a:cxnLst/>
            <a:rect r="r" b="b" t="t" l="l"/>
            <a:pathLst>
              <a:path h="4143018" w="18288000">
                <a:moveTo>
                  <a:pt x="0" y="0"/>
                </a:moveTo>
                <a:lnTo>
                  <a:pt x="18288000" y="0"/>
                </a:lnTo>
                <a:lnTo>
                  <a:pt x="18288000" y="4143017"/>
                </a:lnTo>
                <a:lnTo>
                  <a:pt x="0" y="4143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108" r="0" b="-181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5730486"/>
            <a:ext cx="8720220" cy="4556514"/>
          </a:xfrm>
          <a:custGeom>
            <a:avLst/>
            <a:gdLst/>
            <a:ahLst/>
            <a:cxnLst/>
            <a:rect r="r" b="b" t="t" l="l"/>
            <a:pathLst>
              <a:path h="4556514" w="8720220">
                <a:moveTo>
                  <a:pt x="0" y="0"/>
                </a:moveTo>
                <a:lnTo>
                  <a:pt x="8720220" y="0"/>
                </a:lnTo>
                <a:lnTo>
                  <a:pt x="8720220" y="4556514"/>
                </a:lnTo>
                <a:lnTo>
                  <a:pt x="0" y="45565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234" t="0" r="-44377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20220" y="5730486"/>
            <a:ext cx="9567780" cy="4556514"/>
          </a:xfrm>
          <a:custGeom>
            <a:avLst/>
            <a:gdLst/>
            <a:ahLst/>
            <a:cxnLst/>
            <a:rect r="r" b="b" t="t" l="l"/>
            <a:pathLst>
              <a:path h="4556514" w="9567780">
                <a:moveTo>
                  <a:pt x="0" y="0"/>
                </a:moveTo>
                <a:lnTo>
                  <a:pt x="9567780" y="0"/>
                </a:lnTo>
                <a:lnTo>
                  <a:pt x="9567780" y="4556514"/>
                </a:lnTo>
                <a:lnTo>
                  <a:pt x="0" y="4556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28" t="-4644" r="-17392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FA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4641334" y="924682"/>
          <a:ext cx="10581703" cy="8800343"/>
        </p:xfrm>
        <a:graphic>
          <a:graphicData uri="http://schemas.openxmlformats.org/drawingml/2006/table">
            <a:tbl>
              <a:tblPr/>
              <a:tblGrid>
                <a:gridCol w="2116341"/>
                <a:gridCol w="2116341"/>
                <a:gridCol w="2116341"/>
                <a:gridCol w="2116341"/>
                <a:gridCol w="2116341"/>
              </a:tblGrid>
              <a:tr h="13587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SAFAVY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TheSCIENCE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INNAB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ELMX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87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Reliable courses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Mainly scientifical courses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Giving officially certificate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87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Giving reference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DM Sans Bold"/>
                        </a:rPr>
                        <a:t>Presenting scientifical articles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7473399" y="2679818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6"/>
                </a:lnTo>
                <a:lnTo>
                  <a:pt x="0" y="832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528615" y="5669679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28615" y="4191186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16163" y="5804281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6"/>
                </a:lnTo>
                <a:lnTo>
                  <a:pt x="0" y="832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16163" y="2578337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30125" y="7057499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530125" y="8626835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6"/>
                </a:lnTo>
                <a:lnTo>
                  <a:pt x="0" y="832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530125" y="4191186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710399" y="2578337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752120" y="2578337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5" y="0"/>
                </a:lnTo>
                <a:lnTo>
                  <a:pt x="832045" y="832045"/>
                </a:lnTo>
                <a:lnTo>
                  <a:pt x="0" y="8320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710399" y="5388258"/>
            <a:ext cx="832045" cy="832045"/>
          </a:xfrm>
          <a:custGeom>
            <a:avLst/>
            <a:gdLst/>
            <a:ahLst/>
            <a:cxnLst/>
            <a:rect r="r" b="b" t="t" l="l"/>
            <a:pathLst>
              <a:path h="832045" w="832045">
                <a:moveTo>
                  <a:pt x="0" y="0"/>
                </a:moveTo>
                <a:lnTo>
                  <a:pt x="832046" y="0"/>
                </a:lnTo>
                <a:lnTo>
                  <a:pt x="832046" y="832046"/>
                </a:lnTo>
                <a:lnTo>
                  <a:pt x="0" y="832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35" r="0" b="-12835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1EBA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07146" y="383520"/>
            <a:ext cx="4581216" cy="4759980"/>
            <a:chOff x="0" y="0"/>
            <a:chExt cx="1206575" cy="12536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6575" cy="1253657"/>
            </a:xfrm>
            <a:custGeom>
              <a:avLst/>
              <a:gdLst/>
              <a:ahLst/>
              <a:cxnLst/>
              <a:rect r="r" b="b" t="t" l="l"/>
              <a:pathLst>
                <a:path h="1253657" w="1206575">
                  <a:moveTo>
                    <a:pt x="86186" y="0"/>
                  </a:moveTo>
                  <a:lnTo>
                    <a:pt x="1120389" y="0"/>
                  </a:lnTo>
                  <a:cubicBezTo>
                    <a:pt x="1143247" y="0"/>
                    <a:pt x="1165169" y="9080"/>
                    <a:pt x="1181332" y="25243"/>
                  </a:cubicBezTo>
                  <a:cubicBezTo>
                    <a:pt x="1197495" y="41406"/>
                    <a:pt x="1206575" y="63328"/>
                    <a:pt x="1206575" y="86186"/>
                  </a:cubicBezTo>
                  <a:lnTo>
                    <a:pt x="1206575" y="1167471"/>
                  </a:lnTo>
                  <a:cubicBezTo>
                    <a:pt x="1206575" y="1215070"/>
                    <a:pt x="1167988" y="1253657"/>
                    <a:pt x="1120389" y="1253657"/>
                  </a:cubicBezTo>
                  <a:lnTo>
                    <a:pt x="86186" y="1253657"/>
                  </a:lnTo>
                  <a:cubicBezTo>
                    <a:pt x="63328" y="1253657"/>
                    <a:pt x="41406" y="1244577"/>
                    <a:pt x="25243" y="1228414"/>
                  </a:cubicBezTo>
                  <a:cubicBezTo>
                    <a:pt x="9080" y="1212251"/>
                    <a:pt x="0" y="1190329"/>
                    <a:pt x="0" y="1167471"/>
                  </a:cubicBezTo>
                  <a:lnTo>
                    <a:pt x="0" y="86186"/>
                  </a:lnTo>
                  <a:cubicBezTo>
                    <a:pt x="0" y="38587"/>
                    <a:pt x="38587" y="0"/>
                    <a:pt x="86186" y="0"/>
                  </a:cubicBezTo>
                  <a:close/>
                </a:path>
              </a:pathLst>
            </a:custGeom>
            <a:solidFill>
              <a:srgbClr val="1B2E3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206575" cy="1253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4534897"/>
            <a:ext cx="4239939" cy="4061176"/>
            <a:chOff x="0" y="0"/>
            <a:chExt cx="1116692" cy="10696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16692" cy="1069610"/>
            </a:xfrm>
            <a:custGeom>
              <a:avLst/>
              <a:gdLst/>
              <a:ahLst/>
              <a:cxnLst/>
              <a:rect r="r" b="b" t="t" l="l"/>
              <a:pathLst>
                <a:path h="1069610" w="1116692">
                  <a:moveTo>
                    <a:pt x="93123" y="0"/>
                  </a:moveTo>
                  <a:lnTo>
                    <a:pt x="1023568" y="0"/>
                  </a:lnTo>
                  <a:cubicBezTo>
                    <a:pt x="1074999" y="0"/>
                    <a:pt x="1116692" y="41693"/>
                    <a:pt x="1116692" y="93123"/>
                  </a:cubicBezTo>
                  <a:lnTo>
                    <a:pt x="1116692" y="976487"/>
                  </a:lnTo>
                  <a:cubicBezTo>
                    <a:pt x="1116692" y="1001184"/>
                    <a:pt x="1106881" y="1024871"/>
                    <a:pt x="1089417" y="1042335"/>
                  </a:cubicBezTo>
                  <a:cubicBezTo>
                    <a:pt x="1071953" y="1059799"/>
                    <a:pt x="1048266" y="1069610"/>
                    <a:pt x="1023568" y="1069610"/>
                  </a:cubicBezTo>
                  <a:lnTo>
                    <a:pt x="93123" y="1069610"/>
                  </a:lnTo>
                  <a:cubicBezTo>
                    <a:pt x="68426" y="1069610"/>
                    <a:pt x="44739" y="1059799"/>
                    <a:pt x="27275" y="1042335"/>
                  </a:cubicBezTo>
                  <a:cubicBezTo>
                    <a:pt x="9811" y="1024871"/>
                    <a:pt x="0" y="1001184"/>
                    <a:pt x="0" y="976487"/>
                  </a:cubicBezTo>
                  <a:lnTo>
                    <a:pt x="0" y="93123"/>
                  </a:lnTo>
                  <a:cubicBezTo>
                    <a:pt x="0" y="68426"/>
                    <a:pt x="9811" y="44739"/>
                    <a:pt x="27275" y="27275"/>
                  </a:cubicBezTo>
                  <a:cubicBezTo>
                    <a:pt x="44739" y="9811"/>
                    <a:pt x="68426" y="0"/>
                    <a:pt x="93123" y="0"/>
                  </a:cubicBezTo>
                  <a:close/>
                </a:path>
              </a:pathLst>
            </a:custGeom>
            <a:solidFill>
              <a:srgbClr val="1B2E3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16692" cy="1069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326869" y="4534897"/>
            <a:ext cx="4273492" cy="4061176"/>
            <a:chOff x="0" y="0"/>
            <a:chExt cx="1125529" cy="10696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25529" cy="1069610"/>
            </a:xfrm>
            <a:custGeom>
              <a:avLst/>
              <a:gdLst/>
              <a:ahLst/>
              <a:cxnLst/>
              <a:rect r="r" b="b" t="t" l="l"/>
              <a:pathLst>
                <a:path h="1069610" w="1125529">
                  <a:moveTo>
                    <a:pt x="92392" y="0"/>
                  </a:moveTo>
                  <a:lnTo>
                    <a:pt x="1033136" y="0"/>
                  </a:lnTo>
                  <a:cubicBezTo>
                    <a:pt x="1084163" y="0"/>
                    <a:pt x="1125529" y="41365"/>
                    <a:pt x="1125529" y="92392"/>
                  </a:cubicBezTo>
                  <a:lnTo>
                    <a:pt x="1125529" y="977218"/>
                  </a:lnTo>
                  <a:cubicBezTo>
                    <a:pt x="1125529" y="1028245"/>
                    <a:pt x="1084163" y="1069610"/>
                    <a:pt x="1033136" y="1069610"/>
                  </a:cubicBezTo>
                  <a:lnTo>
                    <a:pt x="92392" y="1069610"/>
                  </a:lnTo>
                  <a:cubicBezTo>
                    <a:pt x="41365" y="1069610"/>
                    <a:pt x="0" y="1028245"/>
                    <a:pt x="0" y="977218"/>
                  </a:cubicBezTo>
                  <a:lnTo>
                    <a:pt x="0" y="92392"/>
                  </a:lnTo>
                  <a:cubicBezTo>
                    <a:pt x="0" y="41365"/>
                    <a:pt x="41365" y="0"/>
                    <a:pt x="92392" y="0"/>
                  </a:cubicBezTo>
                  <a:close/>
                </a:path>
              </a:pathLst>
            </a:custGeom>
            <a:solidFill>
              <a:srgbClr val="1B2E3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125529" cy="1069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4947" y="5057775"/>
            <a:ext cx="5127446" cy="309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1"/>
              </a:lnSpc>
            </a:pPr>
            <a:r>
              <a:rPr lang="en-US" sz="4401">
                <a:solidFill>
                  <a:srgbClr val="FFFFFF"/>
                </a:solidFill>
                <a:latin typeface="Canva Sans Bold"/>
              </a:rPr>
              <a:t>Basic</a:t>
            </a:r>
          </a:p>
          <a:p>
            <a:pPr algn="ctr">
              <a:lnSpc>
                <a:spcPts val="6161"/>
              </a:lnSpc>
            </a:pPr>
            <a:r>
              <a:rPr lang="en-US" sz="4401">
                <a:solidFill>
                  <a:srgbClr val="FFFFFF"/>
                </a:solidFill>
                <a:latin typeface="Canva Sans Bold"/>
              </a:rPr>
              <a:t>50 manats per month</a:t>
            </a:r>
          </a:p>
          <a:p>
            <a:pPr algn="ctr">
              <a:lnSpc>
                <a:spcPts val="6161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1917283" y="5057775"/>
            <a:ext cx="5342017" cy="306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4343">
                <a:solidFill>
                  <a:srgbClr val="FFFFFF"/>
                </a:solidFill>
                <a:latin typeface="Canva Sans Bold"/>
              </a:rPr>
              <a:t>Standart</a:t>
            </a:r>
          </a:p>
          <a:p>
            <a:pPr algn="ctr">
              <a:lnSpc>
                <a:spcPts val="6080"/>
              </a:lnSpc>
            </a:pPr>
            <a:r>
              <a:rPr lang="en-US" sz="4343">
                <a:solidFill>
                  <a:srgbClr val="FFFFFF"/>
                </a:solidFill>
                <a:latin typeface="Canva Sans Bold"/>
              </a:rPr>
              <a:t>275 manats 6 months</a:t>
            </a:r>
          </a:p>
          <a:p>
            <a:pPr algn="ctr">
              <a:lnSpc>
                <a:spcPts val="608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6330364" y="1226365"/>
            <a:ext cx="4934781" cy="365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Canva Sans Bold"/>
              </a:rPr>
              <a:t>Premium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Canva Sans Bold"/>
              </a:rPr>
              <a:t>500 manats per year</a:t>
            </a:r>
          </a:p>
          <a:p>
            <a:pPr algn="ctr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41" r="0" b="-4441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261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335754" cy="10287000"/>
          </a:xfrm>
          <a:custGeom>
            <a:avLst/>
            <a:gdLst/>
            <a:ahLst/>
            <a:cxnLst/>
            <a:rect r="r" b="b" t="t" l="l"/>
            <a:pathLst>
              <a:path h="10287000" w="10335754">
                <a:moveTo>
                  <a:pt x="0" y="0"/>
                </a:moveTo>
                <a:lnTo>
                  <a:pt x="10335754" y="0"/>
                </a:lnTo>
                <a:lnTo>
                  <a:pt x="103357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6" r="0" b="-23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368" y="3337352"/>
            <a:ext cx="1311946" cy="1315234"/>
          </a:xfrm>
          <a:custGeom>
            <a:avLst/>
            <a:gdLst/>
            <a:ahLst/>
            <a:cxnLst/>
            <a:rect r="r" b="b" t="t" l="l"/>
            <a:pathLst>
              <a:path h="1315234" w="1311946">
                <a:moveTo>
                  <a:pt x="0" y="0"/>
                </a:moveTo>
                <a:lnTo>
                  <a:pt x="1311946" y="0"/>
                </a:lnTo>
                <a:lnTo>
                  <a:pt x="1311946" y="1315234"/>
                </a:lnTo>
                <a:lnTo>
                  <a:pt x="0" y="131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09186" y="5593520"/>
            <a:ext cx="1173322" cy="1173322"/>
          </a:xfrm>
          <a:custGeom>
            <a:avLst/>
            <a:gdLst/>
            <a:ahLst/>
            <a:cxnLst/>
            <a:rect r="r" b="b" t="t" l="l"/>
            <a:pathLst>
              <a:path h="1173322" w="1173322">
                <a:moveTo>
                  <a:pt x="0" y="0"/>
                </a:moveTo>
                <a:lnTo>
                  <a:pt x="1173322" y="0"/>
                </a:lnTo>
                <a:lnTo>
                  <a:pt x="1173322" y="1173322"/>
                </a:lnTo>
                <a:lnTo>
                  <a:pt x="0" y="11733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45752" y="7488252"/>
            <a:ext cx="1100191" cy="1100191"/>
          </a:xfrm>
          <a:custGeom>
            <a:avLst/>
            <a:gdLst/>
            <a:ahLst/>
            <a:cxnLst/>
            <a:rect r="r" b="b" t="t" l="l"/>
            <a:pathLst>
              <a:path h="1100191" w="1100191">
                <a:moveTo>
                  <a:pt x="0" y="0"/>
                </a:moveTo>
                <a:lnTo>
                  <a:pt x="1100191" y="0"/>
                </a:lnTo>
                <a:lnTo>
                  <a:pt x="1100191" y="1100191"/>
                </a:lnTo>
                <a:lnTo>
                  <a:pt x="0" y="11001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80117" y="895350"/>
            <a:ext cx="4343549" cy="120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2"/>
              </a:lnSpc>
            </a:pPr>
            <a:r>
              <a:rPr lang="en-US" sz="7065">
                <a:solidFill>
                  <a:srgbClr val="F8F7F1"/>
                </a:solidFill>
                <a:latin typeface="Canva Sans Bold"/>
              </a:rPr>
              <a:t>CONTACT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77412" y="3607620"/>
            <a:ext cx="3273772" cy="688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8F7F1"/>
                </a:solidFill>
                <a:latin typeface="Canva Sans Bold"/>
              </a:rPr>
              <a:t>0704062004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49894" y="5794101"/>
            <a:ext cx="4709666" cy="695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F8F7F1"/>
                </a:solidFill>
                <a:latin typeface="Canva Sans Bold"/>
              </a:rPr>
              <a:t>NARGIZ ISMAYILLI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12314" y="7770423"/>
            <a:ext cx="6175686" cy="488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5"/>
              </a:lnSpc>
            </a:pPr>
            <a:r>
              <a:rPr lang="en-US" sz="2903">
                <a:solidFill>
                  <a:srgbClr val="F8F7F1"/>
                </a:solidFill>
                <a:latin typeface="Canva Sans Bold"/>
              </a:rPr>
              <a:t>nargiz.ismayilli2021@khazar.org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FA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01397" y="5356010"/>
            <a:ext cx="8055277" cy="2132866"/>
            <a:chOff x="0" y="0"/>
            <a:chExt cx="7324190" cy="19392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2700" y="12700"/>
              <a:ext cx="7298790" cy="1913890"/>
            </a:xfrm>
            <a:custGeom>
              <a:avLst/>
              <a:gdLst/>
              <a:ahLst/>
              <a:cxnLst/>
              <a:rect r="r" b="b" t="t" l="l"/>
              <a:pathLst>
                <a:path h="1913890" w="7298790">
                  <a:moveTo>
                    <a:pt x="6341845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6341845" y="0"/>
                  </a:lnTo>
                  <a:cubicBezTo>
                    <a:pt x="6870291" y="0"/>
                    <a:pt x="7298790" y="428371"/>
                    <a:pt x="7298790" y="956945"/>
                  </a:cubicBezTo>
                  <a:cubicBezTo>
                    <a:pt x="7298790" y="1485392"/>
                    <a:pt x="6870292" y="1913890"/>
                    <a:pt x="6341845" y="19138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324190" cy="1939290"/>
            </a:xfrm>
            <a:custGeom>
              <a:avLst/>
              <a:gdLst/>
              <a:ahLst/>
              <a:cxnLst/>
              <a:rect r="r" b="b" t="t" l="l"/>
              <a:pathLst>
                <a:path h="1939290" w="7324190">
                  <a:moveTo>
                    <a:pt x="6354545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6354545" y="1939290"/>
                  </a:lnTo>
                  <a:cubicBezTo>
                    <a:pt x="6889215" y="1939290"/>
                    <a:pt x="7324190" y="1504315"/>
                    <a:pt x="7324190" y="969645"/>
                  </a:cubicBezTo>
                  <a:cubicBezTo>
                    <a:pt x="7324190" y="434975"/>
                    <a:pt x="6889215" y="0"/>
                    <a:pt x="6354545" y="0"/>
                  </a:cubicBezTo>
                  <a:close/>
                  <a:moveTo>
                    <a:pt x="6354545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6354545" y="25400"/>
                  </a:lnTo>
                  <a:cubicBezTo>
                    <a:pt x="6875245" y="25400"/>
                    <a:pt x="7298790" y="448945"/>
                    <a:pt x="7298790" y="969645"/>
                  </a:cubicBezTo>
                  <a:cubicBezTo>
                    <a:pt x="7298790" y="1490345"/>
                    <a:pt x="6875245" y="1913890"/>
                    <a:pt x="6354545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831327" y="2790793"/>
            <a:ext cx="10625347" cy="2132866"/>
            <a:chOff x="0" y="0"/>
            <a:chExt cx="9661004" cy="19392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9635603" cy="1913890"/>
            </a:xfrm>
            <a:custGeom>
              <a:avLst/>
              <a:gdLst/>
              <a:ahLst/>
              <a:cxnLst/>
              <a:rect r="r" b="b" t="t" l="l"/>
              <a:pathLst>
                <a:path h="1913890" w="9635603">
                  <a:moveTo>
                    <a:pt x="8678659" y="1913890"/>
                  </a:move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8678659" y="0"/>
                  </a:lnTo>
                  <a:cubicBezTo>
                    <a:pt x="9207105" y="0"/>
                    <a:pt x="9635603" y="428371"/>
                    <a:pt x="9635603" y="956945"/>
                  </a:cubicBezTo>
                  <a:cubicBezTo>
                    <a:pt x="9635603" y="1485392"/>
                    <a:pt x="9207105" y="1913890"/>
                    <a:pt x="8678659" y="1913890"/>
                  </a:cubicBezTo>
                  <a:close/>
                </a:path>
              </a:pathLst>
            </a:custGeom>
            <a:solidFill>
              <a:srgbClr val="F893EE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661003" cy="1939290"/>
            </a:xfrm>
            <a:custGeom>
              <a:avLst/>
              <a:gdLst/>
              <a:ahLst/>
              <a:cxnLst/>
              <a:rect r="r" b="b" t="t" l="l"/>
              <a:pathLst>
                <a:path h="1939290" w="9661003">
                  <a:moveTo>
                    <a:pt x="8691359" y="0"/>
                  </a:moveTo>
                  <a:lnTo>
                    <a:pt x="969645" y="0"/>
                  </a:lnTo>
                  <a:cubicBezTo>
                    <a:pt x="434975" y="0"/>
                    <a:pt x="0" y="434975"/>
                    <a:pt x="0" y="969645"/>
                  </a:cubicBezTo>
                  <a:cubicBezTo>
                    <a:pt x="0" y="1504315"/>
                    <a:pt x="434975" y="1939290"/>
                    <a:pt x="969645" y="1939290"/>
                  </a:cubicBezTo>
                  <a:lnTo>
                    <a:pt x="8691359" y="1939290"/>
                  </a:lnTo>
                  <a:cubicBezTo>
                    <a:pt x="9226028" y="1939290"/>
                    <a:pt x="9661003" y="1504315"/>
                    <a:pt x="9661003" y="969645"/>
                  </a:cubicBezTo>
                  <a:cubicBezTo>
                    <a:pt x="9661003" y="434975"/>
                    <a:pt x="9226028" y="0"/>
                    <a:pt x="8691359" y="0"/>
                  </a:cubicBezTo>
                  <a:close/>
                  <a:moveTo>
                    <a:pt x="8691359" y="1913890"/>
                  </a:moveTo>
                  <a:lnTo>
                    <a:pt x="969645" y="1913890"/>
                  </a:lnTo>
                  <a:cubicBezTo>
                    <a:pt x="448945" y="1913890"/>
                    <a:pt x="25400" y="1490345"/>
                    <a:pt x="25400" y="969645"/>
                  </a:cubicBezTo>
                  <a:cubicBezTo>
                    <a:pt x="25400" y="448945"/>
                    <a:pt x="448945" y="25400"/>
                    <a:pt x="969645" y="25400"/>
                  </a:cubicBezTo>
                  <a:lnTo>
                    <a:pt x="8691359" y="25400"/>
                  </a:lnTo>
                  <a:cubicBezTo>
                    <a:pt x="9212059" y="25400"/>
                    <a:pt x="9635603" y="448945"/>
                    <a:pt x="9635603" y="969645"/>
                  </a:cubicBezTo>
                  <a:cubicBezTo>
                    <a:pt x="9635603" y="1490345"/>
                    <a:pt x="9212059" y="1913890"/>
                    <a:pt x="8691359" y="191389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831327" y="5356010"/>
            <a:ext cx="2140197" cy="2140197"/>
          </a:xfrm>
          <a:custGeom>
            <a:avLst/>
            <a:gdLst/>
            <a:ahLst/>
            <a:cxnLst/>
            <a:rect r="r" b="b" t="t" l="l"/>
            <a:pathLst>
              <a:path h="2140197" w="2140197">
                <a:moveTo>
                  <a:pt x="0" y="0"/>
                </a:moveTo>
                <a:lnTo>
                  <a:pt x="2140197" y="0"/>
                </a:lnTo>
                <a:lnTo>
                  <a:pt x="2140197" y="2140197"/>
                </a:lnTo>
                <a:lnTo>
                  <a:pt x="0" y="21401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133257" y="5657941"/>
            <a:ext cx="1536336" cy="1536336"/>
          </a:xfrm>
          <a:custGeom>
            <a:avLst/>
            <a:gdLst/>
            <a:ahLst/>
            <a:cxnLst/>
            <a:rect r="r" b="b" t="t" l="l"/>
            <a:pathLst>
              <a:path h="1536336" w="1536336">
                <a:moveTo>
                  <a:pt x="0" y="0"/>
                </a:moveTo>
                <a:lnTo>
                  <a:pt x="1536336" y="0"/>
                </a:lnTo>
                <a:lnTo>
                  <a:pt x="1536336" y="1536336"/>
                </a:lnTo>
                <a:lnTo>
                  <a:pt x="0" y="15363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861743" y="3426104"/>
            <a:ext cx="8564514" cy="1014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6"/>
              </a:lnSpc>
            </a:pPr>
            <a:r>
              <a:rPr lang="en-US" sz="7696" spc="-76">
                <a:solidFill>
                  <a:srgbClr val="000000"/>
                </a:solidFill>
                <a:latin typeface="DM Sans Bold"/>
              </a:rPr>
              <a:t>That's a wrap!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26676" y="6136693"/>
            <a:ext cx="7004718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59"/>
              </a:lnSpc>
            </a:pPr>
            <a:r>
              <a:rPr lang="en-US" sz="3799" spc="-37">
                <a:solidFill>
                  <a:srgbClr val="000000"/>
                </a:solidFill>
                <a:latin typeface="DM Sans"/>
              </a:rPr>
              <a:t>Thank you for participating!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387443">
            <a:off x="13484064" y="8334225"/>
            <a:ext cx="1908702" cy="1135678"/>
          </a:xfrm>
          <a:custGeom>
            <a:avLst/>
            <a:gdLst/>
            <a:ahLst/>
            <a:cxnLst/>
            <a:rect r="r" b="b" t="t" l="l"/>
            <a:pathLst>
              <a:path h="1135678" w="1908702">
                <a:moveTo>
                  <a:pt x="0" y="0"/>
                </a:moveTo>
                <a:lnTo>
                  <a:pt x="1908702" y="0"/>
                </a:lnTo>
                <a:lnTo>
                  <a:pt x="1908702" y="1135678"/>
                </a:lnTo>
                <a:lnTo>
                  <a:pt x="0" y="1135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14864" y="8904781"/>
            <a:ext cx="1024561" cy="1610312"/>
          </a:xfrm>
          <a:custGeom>
            <a:avLst/>
            <a:gdLst/>
            <a:ahLst/>
            <a:cxnLst/>
            <a:rect r="r" b="b" t="t" l="l"/>
            <a:pathLst>
              <a:path h="1610312" w="1024561">
                <a:moveTo>
                  <a:pt x="0" y="0"/>
                </a:moveTo>
                <a:lnTo>
                  <a:pt x="1024561" y="0"/>
                </a:lnTo>
                <a:lnTo>
                  <a:pt x="1024561" y="1610312"/>
                </a:lnTo>
                <a:lnTo>
                  <a:pt x="0" y="16103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78407" y="6145007"/>
            <a:ext cx="1561695" cy="1126372"/>
          </a:xfrm>
          <a:custGeom>
            <a:avLst/>
            <a:gdLst/>
            <a:ahLst/>
            <a:cxnLst/>
            <a:rect r="r" b="b" t="t" l="l"/>
            <a:pathLst>
              <a:path h="1126372" w="1561695">
                <a:moveTo>
                  <a:pt x="0" y="0"/>
                </a:moveTo>
                <a:lnTo>
                  <a:pt x="1561695" y="0"/>
                </a:lnTo>
                <a:lnTo>
                  <a:pt x="1561695" y="1126372"/>
                </a:lnTo>
                <a:lnTo>
                  <a:pt x="0" y="1126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400223">
            <a:off x="15765365" y="2591433"/>
            <a:ext cx="1483056" cy="1183664"/>
          </a:xfrm>
          <a:custGeom>
            <a:avLst/>
            <a:gdLst/>
            <a:ahLst/>
            <a:cxnLst/>
            <a:rect r="r" b="b" t="t" l="l"/>
            <a:pathLst>
              <a:path h="1183664" w="1483056">
                <a:moveTo>
                  <a:pt x="0" y="0"/>
                </a:moveTo>
                <a:lnTo>
                  <a:pt x="1483056" y="0"/>
                </a:lnTo>
                <a:lnTo>
                  <a:pt x="1483056" y="1183665"/>
                </a:lnTo>
                <a:lnTo>
                  <a:pt x="0" y="1183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888483" y="8320649"/>
            <a:ext cx="1186056" cy="1168265"/>
          </a:xfrm>
          <a:custGeom>
            <a:avLst/>
            <a:gdLst/>
            <a:ahLst/>
            <a:cxnLst/>
            <a:rect r="r" b="b" t="t" l="l"/>
            <a:pathLst>
              <a:path h="1168265" w="1186056">
                <a:moveTo>
                  <a:pt x="0" y="0"/>
                </a:moveTo>
                <a:lnTo>
                  <a:pt x="1186055" y="0"/>
                </a:lnTo>
                <a:lnTo>
                  <a:pt x="1186055" y="1168265"/>
                </a:lnTo>
                <a:lnTo>
                  <a:pt x="0" y="11682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905069" y="8687114"/>
            <a:ext cx="1956674" cy="1780573"/>
          </a:xfrm>
          <a:custGeom>
            <a:avLst/>
            <a:gdLst/>
            <a:ahLst/>
            <a:cxnLst/>
            <a:rect r="r" b="b" t="t" l="l"/>
            <a:pathLst>
              <a:path h="1780573" w="1956674">
                <a:moveTo>
                  <a:pt x="0" y="0"/>
                </a:moveTo>
                <a:lnTo>
                  <a:pt x="1956674" y="0"/>
                </a:lnTo>
                <a:lnTo>
                  <a:pt x="1956674" y="1780573"/>
                </a:lnTo>
                <a:lnTo>
                  <a:pt x="0" y="17805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493429">
            <a:off x="17153523" y="5529744"/>
            <a:ext cx="1127062" cy="1366135"/>
          </a:xfrm>
          <a:custGeom>
            <a:avLst/>
            <a:gdLst/>
            <a:ahLst/>
            <a:cxnLst/>
            <a:rect r="r" b="b" t="t" l="l"/>
            <a:pathLst>
              <a:path h="1366135" w="1127062">
                <a:moveTo>
                  <a:pt x="0" y="0"/>
                </a:moveTo>
                <a:lnTo>
                  <a:pt x="1127062" y="0"/>
                </a:lnTo>
                <a:lnTo>
                  <a:pt x="1127062" y="1366136"/>
                </a:lnTo>
                <a:lnTo>
                  <a:pt x="0" y="136613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456673" y="4923659"/>
            <a:ext cx="2050219" cy="1878514"/>
          </a:xfrm>
          <a:custGeom>
            <a:avLst/>
            <a:gdLst/>
            <a:ahLst/>
            <a:cxnLst/>
            <a:rect r="r" b="b" t="t" l="l"/>
            <a:pathLst>
              <a:path h="1878514" w="2050219">
                <a:moveTo>
                  <a:pt x="0" y="0"/>
                </a:moveTo>
                <a:lnTo>
                  <a:pt x="2050220" y="0"/>
                </a:lnTo>
                <a:lnTo>
                  <a:pt x="2050220" y="1878513"/>
                </a:lnTo>
                <a:lnTo>
                  <a:pt x="0" y="187851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193667" y="1853707"/>
            <a:ext cx="1422805" cy="1576515"/>
          </a:xfrm>
          <a:custGeom>
            <a:avLst/>
            <a:gdLst/>
            <a:ahLst/>
            <a:cxnLst/>
            <a:rect r="r" b="b" t="t" l="l"/>
            <a:pathLst>
              <a:path h="1576515" w="1422805">
                <a:moveTo>
                  <a:pt x="0" y="0"/>
                </a:moveTo>
                <a:lnTo>
                  <a:pt x="1422805" y="0"/>
                </a:lnTo>
                <a:lnTo>
                  <a:pt x="1422805" y="1576515"/>
                </a:lnTo>
                <a:lnTo>
                  <a:pt x="0" y="15765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02344">
            <a:off x="738628" y="8503130"/>
            <a:ext cx="1338144" cy="797869"/>
          </a:xfrm>
          <a:custGeom>
            <a:avLst/>
            <a:gdLst/>
            <a:ahLst/>
            <a:cxnLst/>
            <a:rect r="r" b="b" t="t" l="l"/>
            <a:pathLst>
              <a:path h="797869" w="1338144">
                <a:moveTo>
                  <a:pt x="0" y="0"/>
                </a:moveTo>
                <a:lnTo>
                  <a:pt x="1338144" y="0"/>
                </a:lnTo>
                <a:lnTo>
                  <a:pt x="1338144" y="797868"/>
                </a:lnTo>
                <a:lnTo>
                  <a:pt x="0" y="79786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606892">
            <a:off x="288753" y="3508468"/>
            <a:ext cx="1009393" cy="1336944"/>
          </a:xfrm>
          <a:custGeom>
            <a:avLst/>
            <a:gdLst/>
            <a:ahLst/>
            <a:cxnLst/>
            <a:rect r="r" b="b" t="t" l="l"/>
            <a:pathLst>
              <a:path h="1336944" w="1009393">
                <a:moveTo>
                  <a:pt x="0" y="0"/>
                </a:moveTo>
                <a:lnTo>
                  <a:pt x="1009392" y="0"/>
                </a:lnTo>
                <a:lnTo>
                  <a:pt x="1009392" y="1336945"/>
                </a:lnTo>
                <a:lnTo>
                  <a:pt x="0" y="133694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1028305">
            <a:off x="14070221" y="175884"/>
            <a:ext cx="1418059" cy="1488776"/>
          </a:xfrm>
          <a:custGeom>
            <a:avLst/>
            <a:gdLst/>
            <a:ahLst/>
            <a:cxnLst/>
            <a:rect r="r" b="b" t="t" l="l"/>
            <a:pathLst>
              <a:path h="1488776" w="1418059">
                <a:moveTo>
                  <a:pt x="0" y="0"/>
                </a:moveTo>
                <a:lnTo>
                  <a:pt x="1418059" y="0"/>
                </a:lnTo>
                <a:lnTo>
                  <a:pt x="1418059" y="1488776"/>
                </a:lnTo>
                <a:lnTo>
                  <a:pt x="0" y="148877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300959" y="315764"/>
            <a:ext cx="2313905" cy="1209015"/>
          </a:xfrm>
          <a:custGeom>
            <a:avLst/>
            <a:gdLst/>
            <a:ahLst/>
            <a:cxnLst/>
            <a:rect r="r" b="b" t="t" l="l"/>
            <a:pathLst>
              <a:path h="1209015" w="2313905">
                <a:moveTo>
                  <a:pt x="0" y="0"/>
                </a:moveTo>
                <a:lnTo>
                  <a:pt x="2313905" y="0"/>
                </a:lnTo>
                <a:lnTo>
                  <a:pt x="2313905" y="1209015"/>
                </a:lnTo>
                <a:lnTo>
                  <a:pt x="0" y="12090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-1866177">
            <a:off x="823115" y="544388"/>
            <a:ext cx="411170" cy="1581421"/>
          </a:xfrm>
          <a:custGeom>
            <a:avLst/>
            <a:gdLst/>
            <a:ahLst/>
            <a:cxnLst/>
            <a:rect r="r" b="b" t="t" l="l"/>
            <a:pathLst>
              <a:path h="1581421" w="411170">
                <a:moveTo>
                  <a:pt x="411170" y="0"/>
                </a:moveTo>
                <a:lnTo>
                  <a:pt x="0" y="0"/>
                </a:lnTo>
                <a:lnTo>
                  <a:pt x="0" y="1581422"/>
                </a:lnTo>
                <a:lnTo>
                  <a:pt x="411170" y="1581422"/>
                </a:lnTo>
                <a:lnTo>
                  <a:pt x="41117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916470">
            <a:off x="4578658" y="700663"/>
            <a:ext cx="645535" cy="1087216"/>
          </a:xfrm>
          <a:custGeom>
            <a:avLst/>
            <a:gdLst/>
            <a:ahLst/>
            <a:cxnLst/>
            <a:rect r="r" b="b" t="t" l="l"/>
            <a:pathLst>
              <a:path h="1087216" w="645535">
                <a:moveTo>
                  <a:pt x="0" y="0"/>
                </a:moveTo>
                <a:lnTo>
                  <a:pt x="645535" y="0"/>
                </a:lnTo>
                <a:lnTo>
                  <a:pt x="645535" y="1087216"/>
                </a:lnTo>
                <a:lnTo>
                  <a:pt x="0" y="1087216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501691">
            <a:off x="10944736" y="638857"/>
            <a:ext cx="1291767" cy="1303169"/>
          </a:xfrm>
          <a:custGeom>
            <a:avLst/>
            <a:gdLst/>
            <a:ahLst/>
            <a:cxnLst/>
            <a:rect r="r" b="b" t="t" l="l"/>
            <a:pathLst>
              <a:path h="1303169" w="1291767">
                <a:moveTo>
                  <a:pt x="0" y="0"/>
                </a:moveTo>
                <a:lnTo>
                  <a:pt x="1291766" y="0"/>
                </a:lnTo>
                <a:lnTo>
                  <a:pt x="1291766" y="1303169"/>
                </a:lnTo>
                <a:lnTo>
                  <a:pt x="0" y="1303169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7400416" y="323999"/>
            <a:ext cx="1182659" cy="1357428"/>
          </a:xfrm>
          <a:custGeom>
            <a:avLst/>
            <a:gdLst/>
            <a:ahLst/>
            <a:cxnLst/>
            <a:rect r="r" b="b" t="t" l="l"/>
            <a:pathLst>
              <a:path h="1357428" w="1182659">
                <a:moveTo>
                  <a:pt x="0" y="0"/>
                </a:moveTo>
                <a:lnTo>
                  <a:pt x="1182659" y="0"/>
                </a:lnTo>
                <a:lnTo>
                  <a:pt x="1182659" y="1357428"/>
                </a:lnTo>
                <a:lnTo>
                  <a:pt x="0" y="1357428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347428" y="7980060"/>
            <a:ext cx="1141892" cy="1414108"/>
          </a:xfrm>
          <a:custGeom>
            <a:avLst/>
            <a:gdLst/>
            <a:ahLst/>
            <a:cxnLst/>
            <a:rect r="r" b="b" t="t" l="l"/>
            <a:pathLst>
              <a:path h="1414108" w="1141892">
                <a:moveTo>
                  <a:pt x="0" y="0"/>
                </a:moveTo>
                <a:lnTo>
                  <a:pt x="1141892" y="0"/>
                </a:lnTo>
                <a:lnTo>
                  <a:pt x="1141892" y="1414108"/>
                </a:lnTo>
                <a:lnTo>
                  <a:pt x="0" y="1414108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769724" y="7980060"/>
            <a:ext cx="1487016" cy="1680244"/>
          </a:xfrm>
          <a:custGeom>
            <a:avLst/>
            <a:gdLst/>
            <a:ahLst/>
            <a:cxnLst/>
            <a:rect r="r" b="b" t="t" l="l"/>
            <a:pathLst>
              <a:path h="1680244" w="1487016">
                <a:moveTo>
                  <a:pt x="0" y="0"/>
                </a:moveTo>
                <a:lnTo>
                  <a:pt x="1487015" y="0"/>
                </a:lnTo>
                <a:lnTo>
                  <a:pt x="1487015" y="1680244"/>
                </a:lnTo>
                <a:lnTo>
                  <a:pt x="0" y="1680244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true" flipV="false" rot="-1544163">
            <a:off x="8937993" y="2213200"/>
            <a:ext cx="723028" cy="657052"/>
          </a:xfrm>
          <a:custGeom>
            <a:avLst/>
            <a:gdLst/>
            <a:ahLst/>
            <a:cxnLst/>
            <a:rect r="r" b="b" t="t" l="l"/>
            <a:pathLst>
              <a:path h="657052" w="723028">
                <a:moveTo>
                  <a:pt x="723028" y="0"/>
                </a:moveTo>
                <a:lnTo>
                  <a:pt x="0" y="0"/>
                </a:lnTo>
                <a:lnTo>
                  <a:pt x="0" y="657052"/>
                </a:lnTo>
                <a:lnTo>
                  <a:pt x="723028" y="657052"/>
                </a:lnTo>
                <a:lnTo>
                  <a:pt x="723028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DAFzyz10j8c</dc:identifier>
  <dcterms:modified xsi:type="dcterms:W3CDTF">2011-08-01T06:04:30Z</dcterms:modified>
  <cp:revision>1</cp:revision>
  <dc:title>Creative Doodle Digital Brainstorm Presentation</dc:title>
</cp:coreProperties>
</file>