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8" r:id="rId5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8" r:id="rId11"/>
    <p:sldId id="261" r:id="rId12"/>
    <p:sldId id="264" r:id="rId13"/>
    <p:sldId id="266" r:id="rId14"/>
    <p:sldId id="262" r:id="rId15"/>
    <p:sldId id="263" r:id="rId16"/>
    <p:sldId id="265" r:id="rId17"/>
    <p:sldId id="267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iiM2prM6p4OXTZbitTvNO+dsDA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EDC9E3-3C5E-459C-97C8-7D5CC7B23D82}" v="20" dt="2023-06-21T13:15:17.353"/>
  </p1510:revLst>
</p1510:revInfo>
</file>

<file path=ppt/tableStyles.xml><?xml version="1.0" encoding="utf-8"?>
<a:tblStyleLst xmlns:a="http://schemas.openxmlformats.org/drawingml/2006/main" def="{41891B23-DF3A-4E72-83F0-FC58BBD39506}">
  <a:tblStyle styleId="{41891B23-DF3A-4E72-83F0-FC58BBD39506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DECAE1"/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EFE6F1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4" d="100"/>
          <a:sy n="74" d="100"/>
        </p:scale>
        <p:origin x="585" y="-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Haggard" userId="S::jana.haggard_ultrahack.org#ext#@allfornet.onmicrosoft.com::a1a0aa06-2212-4ef7-bd59-92754c5d27cd" providerId="AD" clId="Web-{5416822F-4BBC-2E72-F9B4-39D405547D42}"/>
    <pc:docChg chg="modSld">
      <pc:chgData name="Jana Haggard" userId="S::jana.haggard_ultrahack.org#ext#@allfornet.onmicrosoft.com::a1a0aa06-2212-4ef7-bd59-92754c5d27cd" providerId="AD" clId="Web-{5416822F-4BBC-2E72-F9B4-39D405547D42}" dt="2023-06-01T07:37:22.110" v="4" actId="20577"/>
      <pc:docMkLst>
        <pc:docMk/>
      </pc:docMkLst>
      <pc:sldChg chg="modSp">
        <pc:chgData name="Jana Haggard" userId="S::jana.haggard_ultrahack.org#ext#@allfornet.onmicrosoft.com::a1a0aa06-2212-4ef7-bd59-92754c5d27cd" providerId="AD" clId="Web-{5416822F-4BBC-2E72-F9B4-39D405547D42}" dt="2023-06-01T07:37:00.750" v="2" actId="20577"/>
        <pc:sldMkLst>
          <pc:docMk/>
          <pc:sldMk cId="4276903850" sldId="264"/>
        </pc:sldMkLst>
        <pc:spChg chg="mod">
          <ac:chgData name="Jana Haggard" userId="S::jana.haggard_ultrahack.org#ext#@allfornet.onmicrosoft.com::a1a0aa06-2212-4ef7-bd59-92754c5d27cd" providerId="AD" clId="Web-{5416822F-4BBC-2E72-F9B4-39D405547D42}" dt="2023-06-01T07:37:00.750" v="2" actId="20577"/>
          <ac:spMkLst>
            <pc:docMk/>
            <pc:sldMk cId="4276903850" sldId="264"/>
            <ac:spMk id="175" creationId="{00000000-0000-0000-0000-000000000000}"/>
          </ac:spMkLst>
        </pc:spChg>
      </pc:sldChg>
      <pc:sldChg chg="modSp">
        <pc:chgData name="Jana Haggard" userId="S::jana.haggard_ultrahack.org#ext#@allfornet.onmicrosoft.com::a1a0aa06-2212-4ef7-bd59-92754c5d27cd" providerId="AD" clId="Web-{5416822F-4BBC-2E72-F9B4-39D405547D42}" dt="2023-06-01T07:37:22.110" v="4" actId="20577"/>
        <pc:sldMkLst>
          <pc:docMk/>
          <pc:sldMk cId="2742790985" sldId="266"/>
        </pc:sldMkLst>
        <pc:spChg chg="mod">
          <ac:chgData name="Jana Haggard" userId="S::jana.haggard_ultrahack.org#ext#@allfornet.onmicrosoft.com::a1a0aa06-2212-4ef7-bd59-92754c5d27cd" providerId="AD" clId="Web-{5416822F-4BBC-2E72-F9B4-39D405547D42}" dt="2023-06-01T07:37:22.110" v="4" actId="20577"/>
          <ac:spMkLst>
            <pc:docMk/>
            <pc:sldMk cId="2742790985" sldId="266"/>
            <ac:spMk id="175" creationId="{00000000-0000-0000-0000-000000000000}"/>
          </ac:spMkLst>
        </pc:spChg>
      </pc:sldChg>
    </pc:docChg>
  </pc:docChgLst>
  <pc:docChgLst>
    <pc:chgData name="Oana-Maria Duma" userId="9fba23d6-7216-4be1-b903-5717715fd08d" providerId="ADAL" clId="{9EEDC9E3-3C5E-459C-97C8-7D5CC7B23D82}"/>
    <pc:docChg chg="undo custSel modSld">
      <pc:chgData name="Oana-Maria Duma" userId="9fba23d6-7216-4be1-b903-5717715fd08d" providerId="ADAL" clId="{9EEDC9E3-3C5E-459C-97C8-7D5CC7B23D82}" dt="2023-06-21T13:16:54.411" v="343" actId="20577"/>
      <pc:docMkLst>
        <pc:docMk/>
      </pc:docMkLst>
      <pc:sldChg chg="addSp delSp modSp mod">
        <pc:chgData name="Oana-Maria Duma" userId="9fba23d6-7216-4be1-b903-5717715fd08d" providerId="ADAL" clId="{9EEDC9E3-3C5E-459C-97C8-7D5CC7B23D82}" dt="2023-06-21T13:14:35.503" v="290" actId="404"/>
        <pc:sldMkLst>
          <pc:docMk/>
          <pc:sldMk cId="0" sldId="262"/>
        </pc:sldMkLst>
        <pc:spChg chg="add mod">
          <ac:chgData name="Oana-Maria Duma" userId="9fba23d6-7216-4be1-b903-5717715fd08d" providerId="ADAL" clId="{9EEDC9E3-3C5E-459C-97C8-7D5CC7B23D82}" dt="2023-06-21T13:14:35.503" v="290" actId="404"/>
          <ac:spMkLst>
            <pc:docMk/>
            <pc:sldMk cId="0" sldId="262"/>
            <ac:spMk id="2" creationId="{67FAF8F0-1C6A-4B88-50DD-2F1016DB95A1}"/>
          </ac:spMkLst>
        </pc:spChg>
        <pc:spChg chg="mod">
          <ac:chgData name="Oana-Maria Duma" userId="9fba23d6-7216-4be1-b903-5717715fd08d" providerId="ADAL" clId="{9EEDC9E3-3C5E-459C-97C8-7D5CC7B23D82}" dt="2023-06-21T13:14:19.590" v="288" actId="1076"/>
          <ac:spMkLst>
            <pc:docMk/>
            <pc:sldMk cId="0" sldId="262"/>
            <ac:spMk id="6" creationId="{21A90531-A725-8783-DDC1-569351E3B652}"/>
          </ac:spMkLst>
        </pc:spChg>
        <pc:spChg chg="mod">
          <ac:chgData name="Oana-Maria Duma" userId="9fba23d6-7216-4be1-b903-5717715fd08d" providerId="ADAL" clId="{9EEDC9E3-3C5E-459C-97C8-7D5CC7B23D82}" dt="2023-06-21T13:14:28.672" v="289" actId="1076"/>
          <ac:spMkLst>
            <pc:docMk/>
            <pc:sldMk cId="0" sldId="262"/>
            <ac:spMk id="9" creationId="{D3BC08A1-00CD-8F96-DC6F-F0AA70BB516D}"/>
          </ac:spMkLst>
        </pc:spChg>
        <pc:spChg chg="add del mod">
          <ac:chgData name="Oana-Maria Duma" userId="9fba23d6-7216-4be1-b903-5717715fd08d" providerId="ADAL" clId="{9EEDC9E3-3C5E-459C-97C8-7D5CC7B23D82}" dt="2023-06-21T13:13:31.609" v="278" actId="478"/>
          <ac:spMkLst>
            <pc:docMk/>
            <pc:sldMk cId="0" sldId="262"/>
            <ac:spMk id="10" creationId="{89B3FEB4-D6A5-515E-F79E-59F897724FFB}"/>
          </ac:spMkLst>
        </pc:spChg>
        <pc:picChg chg="add del mod">
          <ac:chgData name="Oana-Maria Duma" userId="9fba23d6-7216-4be1-b903-5717715fd08d" providerId="ADAL" clId="{9EEDC9E3-3C5E-459C-97C8-7D5CC7B23D82}" dt="2023-06-21T13:07:06.937" v="198" actId="478"/>
          <ac:picMkLst>
            <pc:docMk/>
            <pc:sldMk cId="0" sldId="262"/>
            <ac:picMk id="2" creationId="{4BF11F94-F387-704D-63C9-36B571BE4DBB}"/>
          </ac:picMkLst>
        </pc:picChg>
        <pc:picChg chg="del">
          <ac:chgData name="Oana-Maria Duma" userId="9fba23d6-7216-4be1-b903-5717715fd08d" providerId="ADAL" clId="{9EEDC9E3-3C5E-459C-97C8-7D5CC7B23D82}" dt="2023-06-21T13:00:19.767" v="6" actId="21"/>
          <ac:picMkLst>
            <pc:docMk/>
            <pc:sldMk cId="0" sldId="262"/>
            <ac:picMk id="7" creationId="{0A065442-AF46-5A53-A76F-1D2D801AB110}"/>
          </ac:picMkLst>
        </pc:picChg>
        <pc:picChg chg="del">
          <ac:chgData name="Oana-Maria Duma" userId="9fba23d6-7216-4be1-b903-5717715fd08d" providerId="ADAL" clId="{9EEDC9E3-3C5E-459C-97C8-7D5CC7B23D82}" dt="2023-06-21T13:00:17.962" v="5" actId="478"/>
          <ac:picMkLst>
            <pc:docMk/>
            <pc:sldMk cId="0" sldId="262"/>
            <ac:picMk id="8" creationId="{DF63EC97-E820-E15C-44C4-745A9ADDC9B2}"/>
          </ac:picMkLst>
        </pc:picChg>
        <pc:picChg chg="add mod">
          <ac:chgData name="Oana-Maria Duma" userId="9fba23d6-7216-4be1-b903-5717715fd08d" providerId="ADAL" clId="{9EEDC9E3-3C5E-459C-97C8-7D5CC7B23D82}" dt="2023-06-21T13:07:07.142" v="199"/>
          <ac:picMkLst>
            <pc:docMk/>
            <pc:sldMk cId="0" sldId="262"/>
            <ac:picMk id="11" creationId="{7F4CC6A2-93AD-448B-1266-9D34CB0508D4}"/>
          </ac:picMkLst>
        </pc:picChg>
      </pc:sldChg>
      <pc:sldChg chg="addSp delSp modSp mod">
        <pc:chgData name="Oana-Maria Duma" userId="9fba23d6-7216-4be1-b903-5717715fd08d" providerId="ADAL" clId="{9EEDC9E3-3C5E-459C-97C8-7D5CC7B23D82}" dt="2023-06-21T13:15:17.353" v="300"/>
        <pc:sldMkLst>
          <pc:docMk/>
          <pc:sldMk cId="0" sldId="263"/>
        </pc:sldMkLst>
        <pc:spChg chg="add mod">
          <ac:chgData name="Oana-Maria Duma" userId="9fba23d6-7216-4be1-b903-5717715fd08d" providerId="ADAL" clId="{9EEDC9E3-3C5E-459C-97C8-7D5CC7B23D82}" dt="2023-06-21T13:15:02.977" v="295"/>
          <ac:spMkLst>
            <pc:docMk/>
            <pc:sldMk cId="0" sldId="263"/>
            <ac:spMk id="2" creationId="{BDC5BEA4-3AB2-011F-2D47-29E2BA8801BB}"/>
          </ac:spMkLst>
        </pc:spChg>
        <pc:spChg chg="del mod">
          <ac:chgData name="Oana-Maria Duma" userId="9fba23d6-7216-4be1-b903-5717715fd08d" providerId="ADAL" clId="{9EEDC9E3-3C5E-459C-97C8-7D5CC7B23D82}" dt="2023-06-21T13:14:52.789" v="293" actId="478"/>
          <ac:spMkLst>
            <pc:docMk/>
            <pc:sldMk cId="0" sldId="263"/>
            <ac:spMk id="6" creationId="{BD679839-C885-59DB-C758-8198227B6925}"/>
          </ac:spMkLst>
        </pc:spChg>
        <pc:spChg chg="add mod">
          <ac:chgData name="Oana-Maria Duma" userId="9fba23d6-7216-4be1-b903-5717715fd08d" providerId="ADAL" clId="{9EEDC9E3-3C5E-459C-97C8-7D5CC7B23D82}" dt="2023-06-21T13:15:02.977" v="295"/>
          <ac:spMkLst>
            <pc:docMk/>
            <pc:sldMk cId="0" sldId="263"/>
            <ac:spMk id="7" creationId="{AB95B238-BC95-D706-F196-E7D9B6B25216}"/>
          </ac:spMkLst>
        </pc:spChg>
        <pc:spChg chg="add mod">
          <ac:chgData name="Oana-Maria Duma" userId="9fba23d6-7216-4be1-b903-5717715fd08d" providerId="ADAL" clId="{9EEDC9E3-3C5E-459C-97C8-7D5CC7B23D82}" dt="2023-06-21T13:15:02.977" v="295"/>
          <ac:spMkLst>
            <pc:docMk/>
            <pc:sldMk cId="0" sldId="263"/>
            <ac:spMk id="8" creationId="{34B14A5C-DF1C-EBFA-0271-1A135E015452}"/>
          </ac:spMkLst>
        </pc:spChg>
        <pc:spChg chg="del mod">
          <ac:chgData name="Oana-Maria Duma" userId="9fba23d6-7216-4be1-b903-5717715fd08d" providerId="ADAL" clId="{9EEDC9E3-3C5E-459C-97C8-7D5CC7B23D82}" dt="2023-06-21T13:14:54.327" v="294" actId="478"/>
          <ac:spMkLst>
            <pc:docMk/>
            <pc:sldMk cId="0" sldId="263"/>
            <ac:spMk id="9" creationId="{3A4BFFEF-A1DD-2087-5F5B-0B8C97FF633D}"/>
          </ac:spMkLst>
        </pc:spChg>
        <pc:spChg chg="add del mod">
          <ac:chgData name="Oana-Maria Duma" userId="9fba23d6-7216-4be1-b903-5717715fd08d" providerId="ADAL" clId="{9EEDC9E3-3C5E-459C-97C8-7D5CC7B23D82}" dt="2023-06-21T13:15:05.828" v="296" actId="478"/>
          <ac:spMkLst>
            <pc:docMk/>
            <pc:sldMk cId="0" sldId="263"/>
            <ac:spMk id="10" creationId="{E9800DDF-CE3B-3B6D-C415-9F81B4FBBE7F}"/>
          </ac:spMkLst>
        </pc:spChg>
        <pc:spChg chg="add del mod">
          <ac:chgData name="Oana-Maria Duma" userId="9fba23d6-7216-4be1-b903-5717715fd08d" providerId="ADAL" clId="{9EEDC9E3-3C5E-459C-97C8-7D5CC7B23D82}" dt="2023-06-21T13:15:17.353" v="300"/>
          <ac:spMkLst>
            <pc:docMk/>
            <pc:sldMk cId="0" sldId="263"/>
            <ac:spMk id="12" creationId="{E48A300F-A2C6-6312-F339-77784FE4ACFA}"/>
          </ac:spMkLst>
        </pc:spChg>
        <pc:spChg chg="add del mod">
          <ac:chgData name="Oana-Maria Duma" userId="9fba23d6-7216-4be1-b903-5717715fd08d" providerId="ADAL" clId="{9EEDC9E3-3C5E-459C-97C8-7D5CC7B23D82}" dt="2023-06-21T13:15:17.353" v="300"/>
          <ac:spMkLst>
            <pc:docMk/>
            <pc:sldMk cId="0" sldId="263"/>
            <ac:spMk id="13" creationId="{9473DD53-A139-652D-54D0-CB6C2FB5AE85}"/>
          </ac:spMkLst>
        </pc:spChg>
        <pc:spChg chg="add del mod">
          <ac:chgData name="Oana-Maria Duma" userId="9fba23d6-7216-4be1-b903-5717715fd08d" providerId="ADAL" clId="{9EEDC9E3-3C5E-459C-97C8-7D5CC7B23D82}" dt="2023-06-21T13:15:17.353" v="300"/>
          <ac:spMkLst>
            <pc:docMk/>
            <pc:sldMk cId="0" sldId="263"/>
            <ac:spMk id="14" creationId="{510EAE59-914B-28A0-4855-F33ACC8804C0}"/>
          </ac:spMkLst>
        </pc:spChg>
        <pc:picChg chg="add del mod">
          <ac:chgData name="Oana-Maria Duma" userId="9fba23d6-7216-4be1-b903-5717715fd08d" providerId="ADAL" clId="{9EEDC9E3-3C5E-459C-97C8-7D5CC7B23D82}" dt="2023-06-21T13:07:11.534" v="200" actId="478"/>
          <ac:picMkLst>
            <pc:docMk/>
            <pc:sldMk cId="0" sldId="263"/>
            <ac:picMk id="2" creationId="{51EB463D-836F-21F5-564D-80F0D3AF7415}"/>
          </ac:picMkLst>
        </pc:picChg>
        <pc:picChg chg="mod">
          <ac:chgData name="Oana-Maria Duma" userId="9fba23d6-7216-4be1-b903-5717715fd08d" providerId="ADAL" clId="{9EEDC9E3-3C5E-459C-97C8-7D5CC7B23D82}" dt="2023-06-21T13:03:11.400" v="174" actId="1076"/>
          <ac:picMkLst>
            <pc:docMk/>
            <pc:sldMk cId="0" sldId="263"/>
            <ac:picMk id="3" creationId="{BDFAAA02-3255-3797-AC99-9EFD2DB4B213}"/>
          </ac:picMkLst>
        </pc:picChg>
        <pc:picChg chg="del">
          <ac:chgData name="Oana-Maria Duma" userId="9fba23d6-7216-4be1-b903-5717715fd08d" providerId="ADAL" clId="{9EEDC9E3-3C5E-459C-97C8-7D5CC7B23D82}" dt="2023-06-21T13:00:32.988" v="12" actId="478"/>
          <ac:picMkLst>
            <pc:docMk/>
            <pc:sldMk cId="0" sldId="263"/>
            <ac:picMk id="7" creationId="{88EA6D4D-30AF-B4F4-CD8B-161C156C7003}"/>
          </ac:picMkLst>
        </pc:picChg>
        <pc:picChg chg="del">
          <ac:chgData name="Oana-Maria Duma" userId="9fba23d6-7216-4be1-b903-5717715fd08d" providerId="ADAL" clId="{9EEDC9E3-3C5E-459C-97C8-7D5CC7B23D82}" dt="2023-06-21T13:00:28.810" v="10" actId="478"/>
          <ac:picMkLst>
            <pc:docMk/>
            <pc:sldMk cId="0" sldId="263"/>
            <ac:picMk id="8" creationId="{434AD5E8-3C09-5F1B-8030-7F0AB461737B}"/>
          </ac:picMkLst>
        </pc:picChg>
        <pc:picChg chg="add mod">
          <ac:chgData name="Oana-Maria Duma" userId="9fba23d6-7216-4be1-b903-5717715fd08d" providerId="ADAL" clId="{9EEDC9E3-3C5E-459C-97C8-7D5CC7B23D82}" dt="2023-06-21T13:07:11.721" v="201"/>
          <ac:picMkLst>
            <pc:docMk/>
            <pc:sldMk cId="0" sldId="263"/>
            <ac:picMk id="11" creationId="{0CA72C59-14A0-1771-920F-FEC5B77B8F82}"/>
          </ac:picMkLst>
        </pc:picChg>
      </pc:sldChg>
      <pc:sldChg chg="addSp delSp modSp mod">
        <pc:chgData name="Oana-Maria Duma" userId="9fba23d6-7216-4be1-b903-5717715fd08d" providerId="ADAL" clId="{9EEDC9E3-3C5E-459C-97C8-7D5CC7B23D82}" dt="2023-06-21T13:14:44.316" v="292" actId="404"/>
        <pc:sldMkLst>
          <pc:docMk/>
          <pc:sldMk cId="4276903850" sldId="264"/>
        </pc:sldMkLst>
        <pc:spChg chg="add mod">
          <ac:chgData name="Oana-Maria Duma" userId="9fba23d6-7216-4be1-b903-5717715fd08d" providerId="ADAL" clId="{9EEDC9E3-3C5E-459C-97C8-7D5CC7B23D82}" dt="2023-06-21T13:14:44.316" v="292" actId="404"/>
          <ac:spMkLst>
            <pc:docMk/>
            <pc:sldMk cId="4276903850" sldId="264"/>
            <ac:spMk id="2" creationId="{9BFA80CA-D7B8-4A65-16E1-BEB42112DD95}"/>
          </ac:spMkLst>
        </pc:spChg>
        <pc:spChg chg="mod">
          <ac:chgData name="Oana-Maria Duma" userId="9fba23d6-7216-4be1-b903-5717715fd08d" providerId="ADAL" clId="{9EEDC9E3-3C5E-459C-97C8-7D5CC7B23D82}" dt="2023-06-21T13:12:50.859" v="267" actId="1076"/>
          <ac:spMkLst>
            <pc:docMk/>
            <pc:sldMk cId="4276903850" sldId="264"/>
            <ac:spMk id="6" creationId="{B72061D7-C132-97CF-EAE8-418971941F9E}"/>
          </ac:spMkLst>
        </pc:spChg>
        <pc:spChg chg="mod">
          <ac:chgData name="Oana-Maria Duma" userId="9fba23d6-7216-4be1-b903-5717715fd08d" providerId="ADAL" clId="{9EEDC9E3-3C5E-459C-97C8-7D5CC7B23D82}" dt="2023-06-21T13:12:54.293" v="268" actId="1076"/>
          <ac:spMkLst>
            <pc:docMk/>
            <pc:sldMk cId="4276903850" sldId="264"/>
            <ac:spMk id="9" creationId="{387400D8-522C-99E5-6382-972957D2D6D2}"/>
          </ac:spMkLst>
        </pc:spChg>
        <pc:picChg chg="add del mod">
          <ac:chgData name="Oana-Maria Duma" userId="9fba23d6-7216-4be1-b903-5717715fd08d" providerId="ADAL" clId="{9EEDC9E3-3C5E-459C-97C8-7D5CC7B23D82}" dt="2023-06-21T13:06:59.881" v="195" actId="1076"/>
          <ac:picMkLst>
            <pc:docMk/>
            <pc:sldMk cId="4276903850" sldId="264"/>
            <ac:picMk id="7" creationId="{452691FA-1C21-19D2-7CBD-C02FE2B55BCF}"/>
          </ac:picMkLst>
        </pc:picChg>
        <pc:picChg chg="del">
          <ac:chgData name="Oana-Maria Duma" userId="9fba23d6-7216-4be1-b903-5717715fd08d" providerId="ADAL" clId="{9EEDC9E3-3C5E-459C-97C8-7D5CC7B23D82}" dt="2023-06-21T12:59:34.132" v="0" actId="478"/>
          <ac:picMkLst>
            <pc:docMk/>
            <pc:sldMk cId="4276903850" sldId="264"/>
            <ac:picMk id="8" creationId="{7DB084A8-11B7-C6F1-1540-A8963AA41ACF}"/>
          </ac:picMkLst>
        </pc:picChg>
      </pc:sldChg>
      <pc:sldChg chg="addSp delSp modSp mod">
        <pc:chgData name="Oana-Maria Duma" userId="9fba23d6-7216-4be1-b903-5717715fd08d" providerId="ADAL" clId="{9EEDC9E3-3C5E-459C-97C8-7D5CC7B23D82}" dt="2023-06-21T13:16:54.411" v="343" actId="20577"/>
        <pc:sldMkLst>
          <pc:docMk/>
          <pc:sldMk cId="4114184002" sldId="265"/>
        </pc:sldMkLst>
        <pc:spChg chg="add mod">
          <ac:chgData name="Oana-Maria Duma" userId="9fba23d6-7216-4be1-b903-5717715fd08d" providerId="ADAL" clId="{9EEDC9E3-3C5E-459C-97C8-7D5CC7B23D82}" dt="2023-06-21T13:16:04.188" v="324" actId="20577"/>
          <ac:spMkLst>
            <pc:docMk/>
            <pc:sldMk cId="4114184002" sldId="265"/>
            <ac:spMk id="2" creationId="{6B3C44C3-9A72-AE15-90F7-0A5C11EDFA30}"/>
          </ac:spMkLst>
        </pc:spChg>
        <pc:spChg chg="add mod">
          <ac:chgData name="Oana-Maria Duma" userId="9fba23d6-7216-4be1-b903-5717715fd08d" providerId="ADAL" clId="{9EEDC9E3-3C5E-459C-97C8-7D5CC7B23D82}" dt="2023-06-21T13:16:14.904" v="338" actId="20577"/>
          <ac:spMkLst>
            <pc:docMk/>
            <pc:sldMk cId="4114184002" sldId="265"/>
            <ac:spMk id="3" creationId="{6880D36B-C13E-1B36-66CD-764B30AC41F6}"/>
          </ac:spMkLst>
        </pc:spChg>
        <pc:spChg chg="add del mod">
          <ac:chgData name="Oana-Maria Duma" userId="9fba23d6-7216-4be1-b903-5717715fd08d" providerId="ADAL" clId="{9EEDC9E3-3C5E-459C-97C8-7D5CC7B23D82}" dt="2023-06-21T13:15:12.857" v="298" actId="478"/>
          <ac:spMkLst>
            <pc:docMk/>
            <pc:sldMk cId="4114184002" sldId="265"/>
            <ac:spMk id="8" creationId="{65B4D2D0-D8B4-1988-84E7-F89251DA2D37}"/>
          </ac:spMkLst>
        </pc:spChg>
        <pc:spChg chg="add del mod">
          <ac:chgData name="Oana-Maria Duma" userId="9fba23d6-7216-4be1-b903-5717715fd08d" providerId="ADAL" clId="{9EEDC9E3-3C5E-459C-97C8-7D5CC7B23D82}" dt="2023-06-21T13:15:12.857" v="298" actId="478"/>
          <ac:spMkLst>
            <pc:docMk/>
            <pc:sldMk cId="4114184002" sldId="265"/>
            <ac:spMk id="11" creationId="{67D2D1ED-E803-608F-5937-B25C210D5814}"/>
          </ac:spMkLst>
        </pc:spChg>
        <pc:spChg chg="add del mod">
          <ac:chgData name="Oana-Maria Duma" userId="9fba23d6-7216-4be1-b903-5717715fd08d" providerId="ADAL" clId="{9EEDC9E3-3C5E-459C-97C8-7D5CC7B23D82}" dt="2023-06-21T13:15:12.857" v="298" actId="478"/>
          <ac:spMkLst>
            <pc:docMk/>
            <pc:sldMk cId="4114184002" sldId="265"/>
            <ac:spMk id="17" creationId="{645C6C71-866C-86A4-E5AA-36AC975DB101}"/>
          </ac:spMkLst>
        </pc:spChg>
        <pc:spChg chg="mod">
          <ac:chgData name="Oana-Maria Duma" userId="9fba23d6-7216-4be1-b903-5717715fd08d" providerId="ADAL" clId="{9EEDC9E3-3C5E-459C-97C8-7D5CC7B23D82}" dt="2023-06-21T13:16:54.411" v="343" actId="20577"/>
          <ac:spMkLst>
            <pc:docMk/>
            <pc:sldMk cId="4114184002" sldId="265"/>
            <ac:spMk id="196" creationId="{00000000-0000-0000-0000-000000000000}"/>
          </ac:spMkLst>
        </pc:spChg>
        <pc:picChg chg="mod">
          <ac:chgData name="Oana-Maria Duma" userId="9fba23d6-7216-4be1-b903-5717715fd08d" providerId="ADAL" clId="{9EEDC9E3-3C5E-459C-97C8-7D5CC7B23D82}" dt="2023-06-21T13:01:02.622" v="23" actId="1038"/>
          <ac:picMkLst>
            <pc:docMk/>
            <pc:sldMk cId="4114184002" sldId="265"/>
            <ac:picMk id="7" creationId="{88EA6D4D-30AF-B4F4-CD8B-161C156C7003}"/>
          </ac:picMkLst>
        </pc:picChg>
        <pc:picChg chg="del">
          <ac:chgData name="Oana-Maria Duma" userId="9fba23d6-7216-4be1-b903-5717715fd08d" providerId="ADAL" clId="{9EEDC9E3-3C5E-459C-97C8-7D5CC7B23D82}" dt="2023-06-21T13:00:53.021" v="17" actId="478"/>
          <ac:picMkLst>
            <pc:docMk/>
            <pc:sldMk cId="4114184002" sldId="265"/>
            <ac:picMk id="8" creationId="{434AD5E8-3C09-5F1B-8030-7F0AB461737B}"/>
          </ac:picMkLst>
        </pc:picChg>
        <pc:picChg chg="add del">
          <ac:chgData name="Oana-Maria Duma" userId="9fba23d6-7216-4be1-b903-5717715fd08d" providerId="ADAL" clId="{9EEDC9E3-3C5E-459C-97C8-7D5CC7B23D82}" dt="2023-06-21T13:00:39.839" v="14" actId="478"/>
          <ac:picMkLst>
            <pc:docMk/>
            <pc:sldMk cId="4114184002" sldId="265"/>
            <ac:picMk id="10" creationId="{80004824-5573-43E0-66EE-4C36E2C5E24E}"/>
          </ac:picMkLst>
        </pc:picChg>
        <pc:picChg chg="mod">
          <ac:chgData name="Oana-Maria Duma" userId="9fba23d6-7216-4be1-b903-5717715fd08d" providerId="ADAL" clId="{9EEDC9E3-3C5E-459C-97C8-7D5CC7B23D82}" dt="2023-06-21T13:00:51.596" v="16" actId="1076"/>
          <ac:picMkLst>
            <pc:docMk/>
            <pc:sldMk cId="4114184002" sldId="265"/>
            <ac:picMk id="16" creationId="{F06EDC5B-7279-6D73-026F-1ED13E67B410}"/>
          </ac:picMkLst>
        </pc:picChg>
        <pc:picChg chg="del">
          <ac:chgData name="Oana-Maria Duma" userId="9fba23d6-7216-4be1-b903-5717715fd08d" providerId="ADAL" clId="{9EEDC9E3-3C5E-459C-97C8-7D5CC7B23D82}" dt="2023-06-21T13:00:41.483" v="15" actId="478"/>
          <ac:picMkLst>
            <pc:docMk/>
            <pc:sldMk cId="4114184002" sldId="265"/>
            <ac:picMk id="17" creationId="{BE4E56CF-ECC1-74FA-0B7C-2ECCAB2286DB}"/>
          </ac:picMkLst>
        </pc:picChg>
      </pc:sldChg>
      <pc:sldChg chg="addSp delSp modSp mod">
        <pc:chgData name="Oana-Maria Duma" userId="9fba23d6-7216-4be1-b903-5717715fd08d" providerId="ADAL" clId="{9EEDC9E3-3C5E-459C-97C8-7D5CC7B23D82}" dt="2023-06-21T13:14:40.046" v="291" actId="404"/>
        <pc:sldMkLst>
          <pc:docMk/>
          <pc:sldMk cId="2742790985" sldId="266"/>
        </pc:sldMkLst>
        <pc:spChg chg="add del mod">
          <ac:chgData name="Oana-Maria Duma" userId="9fba23d6-7216-4be1-b903-5717715fd08d" providerId="ADAL" clId="{9EEDC9E3-3C5E-459C-97C8-7D5CC7B23D82}" dt="2023-06-21T13:13:10.317" v="270" actId="478"/>
          <ac:spMkLst>
            <pc:docMk/>
            <pc:sldMk cId="2742790985" sldId="266"/>
            <ac:spMk id="2" creationId="{255B0F61-66D1-2EEB-2E44-E2D9547DDEC4}"/>
          </ac:spMkLst>
        </pc:spChg>
        <pc:spChg chg="mod">
          <ac:chgData name="Oana-Maria Duma" userId="9fba23d6-7216-4be1-b903-5717715fd08d" providerId="ADAL" clId="{9EEDC9E3-3C5E-459C-97C8-7D5CC7B23D82}" dt="2023-06-21T13:13:59.981" v="284" actId="1035"/>
          <ac:spMkLst>
            <pc:docMk/>
            <pc:sldMk cId="2742790985" sldId="266"/>
            <ac:spMk id="6" creationId="{B72061D7-C132-97CF-EAE8-418971941F9E}"/>
          </ac:spMkLst>
        </pc:spChg>
        <pc:spChg chg="mod">
          <ac:chgData name="Oana-Maria Duma" userId="9fba23d6-7216-4be1-b903-5717715fd08d" providerId="ADAL" clId="{9EEDC9E3-3C5E-459C-97C8-7D5CC7B23D82}" dt="2023-06-21T13:14:07.102" v="285" actId="1076"/>
          <ac:spMkLst>
            <pc:docMk/>
            <pc:sldMk cId="2742790985" sldId="266"/>
            <ac:spMk id="9" creationId="{387400D8-522C-99E5-6382-972957D2D6D2}"/>
          </ac:spMkLst>
        </pc:spChg>
        <pc:spChg chg="add del mod">
          <ac:chgData name="Oana-Maria Duma" userId="9fba23d6-7216-4be1-b903-5717715fd08d" providerId="ADAL" clId="{9EEDC9E3-3C5E-459C-97C8-7D5CC7B23D82}" dt="2023-06-21T13:13:22.452" v="275" actId="21"/>
          <ac:spMkLst>
            <pc:docMk/>
            <pc:sldMk cId="2742790985" sldId="266"/>
            <ac:spMk id="10" creationId="{B4C5E934-8914-1C39-44B9-8789F0EC30D7}"/>
          </ac:spMkLst>
        </pc:spChg>
        <pc:spChg chg="add mod">
          <ac:chgData name="Oana-Maria Duma" userId="9fba23d6-7216-4be1-b903-5717715fd08d" providerId="ADAL" clId="{9EEDC9E3-3C5E-459C-97C8-7D5CC7B23D82}" dt="2023-06-21T13:14:40.046" v="291" actId="404"/>
          <ac:spMkLst>
            <pc:docMk/>
            <pc:sldMk cId="2742790985" sldId="266"/>
            <ac:spMk id="12" creationId="{D6D58AD6-CEA7-6170-5F42-A8F7420F4F5A}"/>
          </ac:spMkLst>
        </pc:spChg>
        <pc:picChg chg="add mod">
          <ac:chgData name="Oana-Maria Duma" userId="9fba23d6-7216-4be1-b903-5717715fd08d" providerId="ADAL" clId="{9EEDC9E3-3C5E-459C-97C8-7D5CC7B23D82}" dt="2023-06-21T13:07:03.722" v="197"/>
          <ac:picMkLst>
            <pc:docMk/>
            <pc:sldMk cId="2742790985" sldId="266"/>
            <ac:picMk id="3" creationId="{88195E53-59C6-C675-2821-8F23530AD449}"/>
          </ac:picMkLst>
        </pc:picChg>
        <pc:picChg chg="del mod">
          <ac:chgData name="Oana-Maria Duma" userId="9fba23d6-7216-4be1-b903-5717715fd08d" providerId="ADAL" clId="{9EEDC9E3-3C5E-459C-97C8-7D5CC7B23D82}" dt="2023-06-21T13:07:03.487" v="196" actId="478"/>
          <ac:picMkLst>
            <pc:docMk/>
            <pc:sldMk cId="2742790985" sldId="266"/>
            <ac:picMk id="7" creationId="{452691FA-1C21-19D2-7CBD-C02FE2B55BCF}"/>
          </ac:picMkLst>
        </pc:picChg>
        <pc:picChg chg="del">
          <ac:chgData name="Oana-Maria Duma" userId="9fba23d6-7216-4be1-b903-5717715fd08d" providerId="ADAL" clId="{9EEDC9E3-3C5E-459C-97C8-7D5CC7B23D82}" dt="2023-06-21T12:59:58.075" v="2" actId="478"/>
          <ac:picMkLst>
            <pc:docMk/>
            <pc:sldMk cId="2742790985" sldId="266"/>
            <ac:picMk id="8" creationId="{7DB084A8-11B7-C6F1-1540-A8963AA41ACF}"/>
          </ac:picMkLst>
        </pc:picChg>
        <pc:picChg chg="add del">
          <ac:chgData name="Oana-Maria Duma" userId="9fba23d6-7216-4be1-b903-5717715fd08d" providerId="ADAL" clId="{9EEDC9E3-3C5E-459C-97C8-7D5CC7B23D82}" dt="2023-06-21T13:13:12.164" v="272" actId="478"/>
          <ac:picMkLst>
            <pc:docMk/>
            <pc:sldMk cId="2742790985" sldId="266"/>
            <ac:picMk id="8" creationId="{CE033F0C-E335-C649-E257-54315BA424D6}"/>
          </ac:picMkLst>
        </pc:picChg>
      </pc:sldChg>
    </pc:docChg>
  </pc:docChgLst>
  <pc:docChgLst>
    <pc:chgData name="Oana-Maria Duma" userId="9fba23d6-7216-4be1-b903-5717715fd08d" providerId="ADAL" clId="{A12C9EFC-2FAE-485C-BCDB-BD262FA26FA6}"/>
    <pc:docChg chg="undo redo custSel addSld delSld modSld sldOrd">
      <pc:chgData name="Oana-Maria Duma" userId="9fba23d6-7216-4be1-b903-5717715fd08d" providerId="ADAL" clId="{A12C9EFC-2FAE-485C-BCDB-BD262FA26FA6}" dt="2023-05-31T12:36:00.488" v="6429" actId="14100"/>
      <pc:docMkLst>
        <pc:docMk/>
      </pc:docMkLst>
      <pc:sldChg chg="addSp delSp modSp mod">
        <pc:chgData name="Oana-Maria Duma" userId="9fba23d6-7216-4be1-b903-5717715fd08d" providerId="ADAL" clId="{A12C9EFC-2FAE-485C-BCDB-BD262FA26FA6}" dt="2023-05-31T10:26:28.169" v="6401" actId="478"/>
        <pc:sldMkLst>
          <pc:docMk/>
          <pc:sldMk cId="0" sldId="261"/>
        </pc:sldMkLst>
        <pc:spChg chg="add del mod">
          <ac:chgData name="Oana-Maria Duma" userId="9fba23d6-7216-4be1-b903-5717715fd08d" providerId="ADAL" clId="{A12C9EFC-2FAE-485C-BCDB-BD262FA26FA6}" dt="2023-05-31T10:26:25.930" v="6400" actId="478"/>
          <ac:spMkLst>
            <pc:docMk/>
            <pc:sldMk cId="0" sldId="261"/>
            <ac:spMk id="4" creationId="{54B576CC-9161-F36B-ED3D-AAEF663C2E72}"/>
          </ac:spMkLst>
        </pc:spChg>
        <pc:spChg chg="add del mod">
          <ac:chgData name="Oana-Maria Duma" userId="9fba23d6-7216-4be1-b903-5717715fd08d" providerId="ADAL" clId="{A12C9EFC-2FAE-485C-BCDB-BD262FA26FA6}" dt="2023-05-31T10:26:25.930" v="6400" actId="478"/>
          <ac:spMkLst>
            <pc:docMk/>
            <pc:sldMk cId="0" sldId="261"/>
            <ac:spMk id="5" creationId="{7E073E0F-F9A9-79A3-EF54-2488B4BEAB0D}"/>
          </ac:spMkLst>
        </pc:spChg>
        <pc:spChg chg="add del mod">
          <ac:chgData name="Oana-Maria Duma" userId="9fba23d6-7216-4be1-b903-5717715fd08d" providerId="ADAL" clId="{A12C9EFC-2FAE-485C-BCDB-BD262FA26FA6}" dt="2023-05-31T10:26:25.930" v="6400" actId="478"/>
          <ac:spMkLst>
            <pc:docMk/>
            <pc:sldMk cId="0" sldId="261"/>
            <ac:spMk id="6" creationId="{B72061D7-C132-97CF-EAE8-418971941F9E}"/>
          </ac:spMkLst>
        </pc:spChg>
        <pc:spChg chg="add del mod">
          <ac:chgData name="Oana-Maria Duma" userId="9fba23d6-7216-4be1-b903-5717715fd08d" providerId="ADAL" clId="{A12C9EFC-2FAE-485C-BCDB-BD262FA26FA6}" dt="2023-05-31T10:26:25.930" v="6400" actId="478"/>
          <ac:spMkLst>
            <pc:docMk/>
            <pc:sldMk cId="0" sldId="261"/>
            <ac:spMk id="9" creationId="{387400D8-522C-99E5-6382-972957D2D6D2}"/>
          </ac:spMkLst>
        </pc:spChg>
        <pc:spChg chg="add mod">
          <ac:chgData name="Oana-Maria Duma" userId="9fba23d6-7216-4be1-b903-5717715fd08d" providerId="ADAL" clId="{A12C9EFC-2FAE-485C-BCDB-BD262FA26FA6}" dt="2023-05-31T10:05:11.171" v="5366" actId="1076"/>
          <ac:spMkLst>
            <pc:docMk/>
            <pc:sldMk cId="0" sldId="261"/>
            <ac:spMk id="12" creationId="{8850958B-9478-D12A-8FF2-A4958BA372BE}"/>
          </ac:spMkLst>
        </pc:spChg>
        <pc:spChg chg="add mod">
          <ac:chgData name="Oana-Maria Duma" userId="9fba23d6-7216-4be1-b903-5717715fd08d" providerId="ADAL" clId="{A12C9EFC-2FAE-485C-BCDB-BD262FA26FA6}" dt="2023-05-31T10:05:15.932" v="5367" actId="14100"/>
          <ac:spMkLst>
            <pc:docMk/>
            <pc:sldMk cId="0" sldId="261"/>
            <ac:spMk id="13" creationId="{4337B2B8-E1DC-A631-6372-89B3EE670CEA}"/>
          </ac:spMkLst>
        </pc:spChg>
        <pc:spChg chg="add mod">
          <ac:chgData name="Oana-Maria Duma" userId="9fba23d6-7216-4be1-b903-5717715fd08d" providerId="ADAL" clId="{A12C9EFC-2FAE-485C-BCDB-BD262FA26FA6}" dt="2023-05-31T10:05:11.171" v="5366" actId="1076"/>
          <ac:spMkLst>
            <pc:docMk/>
            <pc:sldMk cId="0" sldId="261"/>
            <ac:spMk id="14" creationId="{ADD10B02-190B-C76B-CA0D-A8AA420AA071}"/>
          </ac:spMkLst>
        </pc:spChg>
        <pc:spChg chg="add mod">
          <ac:chgData name="Oana-Maria Duma" userId="9fba23d6-7216-4be1-b903-5717715fd08d" providerId="ADAL" clId="{A12C9EFC-2FAE-485C-BCDB-BD262FA26FA6}" dt="2023-05-31T10:05:20.718" v="5369" actId="14100"/>
          <ac:spMkLst>
            <pc:docMk/>
            <pc:sldMk cId="0" sldId="261"/>
            <ac:spMk id="15" creationId="{970429A8-7071-B7F4-F415-D181660E1B91}"/>
          </ac:spMkLst>
        </pc:spChg>
        <pc:spChg chg="mod">
          <ac:chgData name="Oana-Maria Duma" userId="9fba23d6-7216-4be1-b903-5717715fd08d" providerId="ADAL" clId="{A12C9EFC-2FAE-485C-BCDB-BD262FA26FA6}" dt="2023-05-31T09:26:55.134" v="412" actId="20577"/>
          <ac:spMkLst>
            <pc:docMk/>
            <pc:sldMk cId="0" sldId="261"/>
            <ac:spMk id="173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5:18.002" v="5368" actId="14100"/>
          <ac:spMkLst>
            <pc:docMk/>
            <pc:sldMk cId="0" sldId="261"/>
            <ac:spMk id="17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5:11.171" v="5366" actId="1076"/>
          <ac:spMkLst>
            <pc:docMk/>
            <pc:sldMk cId="0" sldId="261"/>
            <ac:spMk id="176" creationId="{00000000-0000-0000-0000-000000000000}"/>
          </ac:spMkLst>
        </pc:spChg>
        <pc:picChg chg="add del mod">
          <ac:chgData name="Oana-Maria Duma" userId="9fba23d6-7216-4be1-b903-5717715fd08d" providerId="ADAL" clId="{A12C9EFC-2FAE-485C-BCDB-BD262FA26FA6}" dt="2023-05-31T09:23:05.676" v="275" actId="478"/>
          <ac:picMkLst>
            <pc:docMk/>
            <pc:sldMk cId="0" sldId="261"/>
            <ac:picMk id="3" creationId="{9A6A7395-115A-EE51-23F1-9C5FF6D46164}"/>
          </ac:picMkLst>
        </pc:picChg>
        <pc:picChg chg="add del mod">
          <ac:chgData name="Oana-Maria Duma" userId="9fba23d6-7216-4be1-b903-5717715fd08d" providerId="ADAL" clId="{A12C9EFC-2FAE-485C-BCDB-BD262FA26FA6}" dt="2023-05-31T10:26:25.930" v="6400" actId="478"/>
          <ac:picMkLst>
            <pc:docMk/>
            <pc:sldMk cId="0" sldId="261"/>
            <ac:picMk id="7" creationId="{452691FA-1C21-19D2-7CBD-C02FE2B55BCF}"/>
          </ac:picMkLst>
        </pc:picChg>
        <pc:picChg chg="add del mod">
          <ac:chgData name="Oana-Maria Duma" userId="9fba23d6-7216-4be1-b903-5717715fd08d" providerId="ADAL" clId="{A12C9EFC-2FAE-485C-BCDB-BD262FA26FA6}" dt="2023-05-31T10:26:25.930" v="6400" actId="478"/>
          <ac:picMkLst>
            <pc:docMk/>
            <pc:sldMk cId="0" sldId="261"/>
            <ac:picMk id="8" creationId="{7DB084A8-11B7-C6F1-1540-A8963AA41ACF}"/>
          </ac:picMkLst>
        </pc:picChg>
        <pc:picChg chg="add del mod ord">
          <ac:chgData name="Oana-Maria Duma" userId="9fba23d6-7216-4be1-b903-5717715fd08d" providerId="ADAL" clId="{A12C9EFC-2FAE-485C-BCDB-BD262FA26FA6}" dt="2023-05-31T10:26:28.169" v="6401" actId="478"/>
          <ac:picMkLst>
            <pc:docMk/>
            <pc:sldMk cId="0" sldId="261"/>
            <ac:picMk id="11" creationId="{DE452455-B3D0-BA2E-E258-D666D2705FC6}"/>
          </ac:picMkLst>
        </pc:picChg>
        <pc:picChg chg="del mod">
          <ac:chgData name="Oana-Maria Duma" userId="9fba23d6-7216-4be1-b903-5717715fd08d" providerId="ADAL" clId="{A12C9EFC-2FAE-485C-BCDB-BD262FA26FA6}" dt="2023-05-31T09:24:09.799" v="289" actId="478"/>
          <ac:picMkLst>
            <pc:docMk/>
            <pc:sldMk cId="0" sldId="261"/>
            <ac:picMk id="177" creationId="{00000000-0000-0000-0000-000000000000}"/>
          </ac:picMkLst>
        </pc:picChg>
      </pc:sldChg>
      <pc:sldChg chg="addSp delSp modSp mod">
        <pc:chgData name="Oana-Maria Duma" userId="9fba23d6-7216-4be1-b903-5717715fd08d" providerId="ADAL" clId="{A12C9EFC-2FAE-485C-BCDB-BD262FA26FA6}" dt="2023-05-31T10:27:14.462" v="6406" actId="1076"/>
        <pc:sldMkLst>
          <pc:docMk/>
          <pc:sldMk cId="0" sldId="262"/>
        </pc:sldMkLst>
        <pc:spChg chg="add mod">
          <ac:chgData name="Oana-Maria Duma" userId="9fba23d6-7216-4be1-b903-5717715fd08d" providerId="ADAL" clId="{A12C9EFC-2FAE-485C-BCDB-BD262FA26FA6}" dt="2023-05-31T09:24:59.761" v="305"/>
          <ac:spMkLst>
            <pc:docMk/>
            <pc:sldMk cId="0" sldId="262"/>
            <ac:spMk id="4" creationId="{CADE1D9C-B232-2251-F6A5-A52C5881B3E4}"/>
          </ac:spMkLst>
        </pc:spChg>
        <pc:spChg chg="add mod">
          <ac:chgData name="Oana-Maria Duma" userId="9fba23d6-7216-4be1-b903-5717715fd08d" providerId="ADAL" clId="{A12C9EFC-2FAE-485C-BCDB-BD262FA26FA6}" dt="2023-05-31T09:24:59.761" v="305"/>
          <ac:spMkLst>
            <pc:docMk/>
            <pc:sldMk cId="0" sldId="262"/>
            <ac:spMk id="5" creationId="{E3054D76-04E1-CC7C-E3E7-B18F8B7BC66E}"/>
          </ac:spMkLst>
        </pc:spChg>
        <pc:spChg chg="add mod">
          <ac:chgData name="Oana-Maria Duma" userId="9fba23d6-7216-4be1-b903-5717715fd08d" providerId="ADAL" clId="{A12C9EFC-2FAE-485C-BCDB-BD262FA26FA6}" dt="2023-05-31T09:24:59.761" v="305"/>
          <ac:spMkLst>
            <pc:docMk/>
            <pc:sldMk cId="0" sldId="262"/>
            <ac:spMk id="6" creationId="{21A90531-A725-8783-DDC1-569351E3B652}"/>
          </ac:spMkLst>
        </pc:spChg>
        <pc:spChg chg="add mod">
          <ac:chgData name="Oana-Maria Duma" userId="9fba23d6-7216-4be1-b903-5717715fd08d" providerId="ADAL" clId="{A12C9EFC-2FAE-485C-BCDB-BD262FA26FA6}" dt="2023-05-31T09:24:59.761" v="305"/>
          <ac:spMkLst>
            <pc:docMk/>
            <pc:sldMk cId="0" sldId="262"/>
            <ac:spMk id="9" creationId="{D3BC08A1-00CD-8F96-DC6F-F0AA70BB516D}"/>
          </ac:spMkLst>
        </pc:spChg>
        <pc:spChg chg="mod">
          <ac:chgData name="Oana-Maria Duma" userId="9fba23d6-7216-4be1-b903-5717715fd08d" providerId="ADAL" clId="{A12C9EFC-2FAE-485C-BCDB-BD262FA26FA6}" dt="2023-05-31T10:27:14.462" v="6406" actId="1076"/>
          <ac:spMkLst>
            <pc:docMk/>
            <pc:sldMk cId="0" sldId="262"/>
            <ac:spMk id="183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27:14.462" v="6406" actId="1076"/>
          <ac:spMkLst>
            <pc:docMk/>
            <pc:sldMk cId="0" sldId="262"/>
            <ac:spMk id="184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5:57.374" v="5372" actId="20577"/>
          <ac:spMkLst>
            <pc:docMk/>
            <pc:sldMk cId="0" sldId="262"/>
            <ac:spMk id="187" creationId="{00000000-0000-0000-0000-000000000000}"/>
          </ac:spMkLst>
        </pc:spChg>
        <pc:picChg chg="add mod">
          <ac:chgData name="Oana-Maria Duma" userId="9fba23d6-7216-4be1-b903-5717715fd08d" providerId="ADAL" clId="{A12C9EFC-2FAE-485C-BCDB-BD262FA26FA6}" dt="2023-05-31T09:24:50.395" v="304" actId="1076"/>
          <ac:picMkLst>
            <pc:docMk/>
            <pc:sldMk cId="0" sldId="262"/>
            <ac:picMk id="3" creationId="{9AA2FAD0-C167-0895-FA91-BFC3F602DD3E}"/>
          </ac:picMkLst>
        </pc:picChg>
        <pc:picChg chg="add mod">
          <ac:chgData name="Oana-Maria Duma" userId="9fba23d6-7216-4be1-b903-5717715fd08d" providerId="ADAL" clId="{A12C9EFC-2FAE-485C-BCDB-BD262FA26FA6}" dt="2023-05-31T09:24:59.761" v="305"/>
          <ac:picMkLst>
            <pc:docMk/>
            <pc:sldMk cId="0" sldId="262"/>
            <ac:picMk id="7" creationId="{0A065442-AF46-5A53-A76F-1D2D801AB110}"/>
          </ac:picMkLst>
        </pc:picChg>
        <pc:picChg chg="add mod">
          <ac:chgData name="Oana-Maria Duma" userId="9fba23d6-7216-4be1-b903-5717715fd08d" providerId="ADAL" clId="{A12C9EFC-2FAE-485C-BCDB-BD262FA26FA6}" dt="2023-05-31T09:24:59.761" v="305"/>
          <ac:picMkLst>
            <pc:docMk/>
            <pc:sldMk cId="0" sldId="262"/>
            <ac:picMk id="8" creationId="{DF63EC97-E820-E15C-44C4-745A9ADDC9B2}"/>
          </ac:picMkLst>
        </pc:picChg>
        <pc:picChg chg="del">
          <ac:chgData name="Oana-Maria Duma" userId="9fba23d6-7216-4be1-b903-5717715fd08d" providerId="ADAL" clId="{A12C9EFC-2FAE-485C-BCDB-BD262FA26FA6}" dt="2023-05-31T09:24:17.394" v="290" actId="478"/>
          <ac:picMkLst>
            <pc:docMk/>
            <pc:sldMk cId="0" sldId="262"/>
            <ac:picMk id="189" creationId="{00000000-0000-0000-0000-000000000000}"/>
          </ac:picMkLst>
        </pc:picChg>
        <pc:cxnChg chg="mod">
          <ac:chgData name="Oana-Maria Duma" userId="9fba23d6-7216-4be1-b903-5717715fd08d" providerId="ADAL" clId="{A12C9EFC-2FAE-485C-BCDB-BD262FA26FA6}" dt="2023-05-31T10:27:05.041" v="6405" actId="1076"/>
          <ac:cxnSpMkLst>
            <pc:docMk/>
            <pc:sldMk cId="0" sldId="262"/>
            <ac:cxnSpMk id="186" creationId="{00000000-0000-0000-0000-000000000000}"/>
          </ac:cxnSpMkLst>
        </pc:cxnChg>
      </pc:sldChg>
      <pc:sldChg chg="addSp delSp modSp mod">
        <pc:chgData name="Oana-Maria Duma" userId="9fba23d6-7216-4be1-b903-5717715fd08d" providerId="ADAL" clId="{A12C9EFC-2FAE-485C-BCDB-BD262FA26FA6}" dt="2023-05-31T10:27:25.337" v="6408" actId="1076"/>
        <pc:sldMkLst>
          <pc:docMk/>
          <pc:sldMk cId="0" sldId="263"/>
        </pc:sldMkLst>
        <pc:spChg chg="add mod">
          <ac:chgData name="Oana-Maria Duma" userId="9fba23d6-7216-4be1-b903-5717715fd08d" providerId="ADAL" clId="{A12C9EFC-2FAE-485C-BCDB-BD262FA26FA6}" dt="2023-05-31T09:25:27.345" v="315"/>
          <ac:spMkLst>
            <pc:docMk/>
            <pc:sldMk cId="0" sldId="263"/>
            <ac:spMk id="4" creationId="{8809B576-EB02-BDC4-4065-8A6424178D95}"/>
          </ac:spMkLst>
        </pc:spChg>
        <pc:spChg chg="add mod">
          <ac:chgData name="Oana-Maria Duma" userId="9fba23d6-7216-4be1-b903-5717715fd08d" providerId="ADAL" clId="{A12C9EFC-2FAE-485C-BCDB-BD262FA26FA6}" dt="2023-05-31T09:25:27.345" v="315"/>
          <ac:spMkLst>
            <pc:docMk/>
            <pc:sldMk cId="0" sldId="263"/>
            <ac:spMk id="5" creationId="{551BF352-EF1D-FA8E-5143-E0E3CB56942B}"/>
          </ac:spMkLst>
        </pc:spChg>
        <pc:spChg chg="add mod">
          <ac:chgData name="Oana-Maria Duma" userId="9fba23d6-7216-4be1-b903-5717715fd08d" providerId="ADAL" clId="{A12C9EFC-2FAE-485C-BCDB-BD262FA26FA6}" dt="2023-05-31T09:25:27.345" v="315"/>
          <ac:spMkLst>
            <pc:docMk/>
            <pc:sldMk cId="0" sldId="263"/>
            <ac:spMk id="6" creationId="{BD679839-C885-59DB-C758-8198227B6925}"/>
          </ac:spMkLst>
        </pc:spChg>
        <pc:spChg chg="add mod">
          <ac:chgData name="Oana-Maria Duma" userId="9fba23d6-7216-4be1-b903-5717715fd08d" providerId="ADAL" clId="{A12C9EFC-2FAE-485C-BCDB-BD262FA26FA6}" dt="2023-05-31T09:25:27.345" v="315"/>
          <ac:spMkLst>
            <pc:docMk/>
            <pc:sldMk cId="0" sldId="263"/>
            <ac:spMk id="9" creationId="{3A4BFFEF-A1DD-2087-5F5B-0B8C97FF633D}"/>
          </ac:spMkLst>
        </pc:spChg>
        <pc:spChg chg="mod">
          <ac:chgData name="Oana-Maria Duma" userId="9fba23d6-7216-4be1-b903-5717715fd08d" providerId="ADAL" clId="{A12C9EFC-2FAE-485C-BCDB-BD262FA26FA6}" dt="2023-05-31T10:27:22.637" v="6407" actId="1076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27:25.337" v="6408" actId="1076"/>
          <ac:spMkLst>
            <pc:docMk/>
            <pc:sldMk cId="0" sldId="263"/>
            <ac:spMk id="196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6:02.387" v="5373" actId="20577"/>
          <ac:spMkLst>
            <pc:docMk/>
            <pc:sldMk cId="0" sldId="263"/>
            <ac:spMk id="199" creationId="{00000000-0000-0000-0000-000000000000}"/>
          </ac:spMkLst>
        </pc:spChg>
        <pc:picChg chg="add mod">
          <ac:chgData name="Oana-Maria Duma" userId="9fba23d6-7216-4be1-b903-5717715fd08d" providerId="ADAL" clId="{A12C9EFC-2FAE-485C-BCDB-BD262FA26FA6}" dt="2023-05-31T09:25:53.226" v="319" actId="1076"/>
          <ac:picMkLst>
            <pc:docMk/>
            <pc:sldMk cId="0" sldId="263"/>
            <ac:picMk id="3" creationId="{BDFAAA02-3255-3797-AC99-9EFD2DB4B213}"/>
          </ac:picMkLst>
        </pc:picChg>
        <pc:picChg chg="add mod">
          <ac:chgData name="Oana-Maria Duma" userId="9fba23d6-7216-4be1-b903-5717715fd08d" providerId="ADAL" clId="{A12C9EFC-2FAE-485C-BCDB-BD262FA26FA6}" dt="2023-05-31T09:25:27.345" v="315"/>
          <ac:picMkLst>
            <pc:docMk/>
            <pc:sldMk cId="0" sldId="263"/>
            <ac:picMk id="7" creationId="{88EA6D4D-30AF-B4F4-CD8B-161C156C7003}"/>
          </ac:picMkLst>
        </pc:picChg>
        <pc:picChg chg="add mod">
          <ac:chgData name="Oana-Maria Duma" userId="9fba23d6-7216-4be1-b903-5717715fd08d" providerId="ADAL" clId="{A12C9EFC-2FAE-485C-BCDB-BD262FA26FA6}" dt="2023-05-31T09:25:27.345" v="315"/>
          <ac:picMkLst>
            <pc:docMk/>
            <pc:sldMk cId="0" sldId="263"/>
            <ac:picMk id="8" creationId="{434AD5E8-3C09-5F1B-8030-7F0AB461737B}"/>
          </ac:picMkLst>
        </pc:picChg>
        <pc:picChg chg="del mod">
          <ac:chgData name="Oana-Maria Duma" userId="9fba23d6-7216-4be1-b903-5717715fd08d" providerId="ADAL" clId="{A12C9EFC-2FAE-485C-BCDB-BD262FA26FA6}" dt="2023-05-31T09:24:19.625" v="291" actId="478"/>
          <ac:picMkLst>
            <pc:docMk/>
            <pc:sldMk cId="0" sldId="263"/>
            <ac:picMk id="201" creationId="{00000000-0000-0000-0000-000000000000}"/>
          </ac:picMkLst>
        </pc:picChg>
      </pc:sldChg>
      <pc:sldChg chg="new del ord">
        <pc:chgData name="Oana-Maria Duma" userId="9fba23d6-7216-4be1-b903-5717715fd08d" providerId="ADAL" clId="{A12C9EFC-2FAE-485C-BCDB-BD262FA26FA6}" dt="2023-05-31T09:26:31.407" v="325" actId="47"/>
        <pc:sldMkLst>
          <pc:docMk/>
          <pc:sldMk cId="883234395" sldId="264"/>
        </pc:sldMkLst>
      </pc:sldChg>
      <pc:sldChg chg="modSp add mod">
        <pc:chgData name="Oana-Maria Duma" userId="9fba23d6-7216-4be1-b903-5717715fd08d" providerId="ADAL" clId="{A12C9EFC-2FAE-485C-BCDB-BD262FA26FA6}" dt="2023-05-31T10:05:02.761" v="5365" actId="1076"/>
        <pc:sldMkLst>
          <pc:docMk/>
          <pc:sldMk cId="4276903850" sldId="264"/>
        </pc:sldMkLst>
        <pc:spChg chg="mod">
          <ac:chgData name="Oana-Maria Duma" userId="9fba23d6-7216-4be1-b903-5717715fd08d" providerId="ADAL" clId="{A12C9EFC-2FAE-485C-BCDB-BD262FA26FA6}" dt="2023-05-31T10:05:02.761" v="5365" actId="1076"/>
          <ac:spMkLst>
            <pc:docMk/>
            <pc:sldMk cId="4276903850" sldId="264"/>
            <ac:spMk id="17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4:58.769" v="5364" actId="14100"/>
          <ac:spMkLst>
            <pc:docMk/>
            <pc:sldMk cId="4276903850" sldId="264"/>
            <ac:spMk id="176" creationId="{00000000-0000-0000-0000-000000000000}"/>
          </ac:spMkLst>
        </pc:spChg>
      </pc:sldChg>
      <pc:sldChg chg="addSp delSp modSp add mod">
        <pc:chgData name="Oana-Maria Duma" userId="9fba23d6-7216-4be1-b903-5717715fd08d" providerId="ADAL" clId="{A12C9EFC-2FAE-485C-BCDB-BD262FA26FA6}" dt="2023-05-31T10:06:05.871" v="5374" actId="20577"/>
        <pc:sldMkLst>
          <pc:docMk/>
          <pc:sldMk cId="4114184002" sldId="265"/>
        </pc:sldMkLst>
        <pc:spChg chg="mod">
          <ac:chgData name="Oana-Maria Duma" userId="9fba23d6-7216-4be1-b903-5717715fd08d" providerId="ADAL" clId="{A12C9EFC-2FAE-485C-BCDB-BD262FA26FA6}" dt="2023-05-31T09:39:13.790" v="1119" actId="1076"/>
          <ac:spMkLst>
            <pc:docMk/>
            <pc:sldMk cId="4114184002" sldId="265"/>
            <ac:spMk id="4" creationId="{8809B576-EB02-BDC4-4065-8A6424178D95}"/>
          </ac:spMkLst>
        </pc:spChg>
        <pc:spChg chg="mod">
          <ac:chgData name="Oana-Maria Duma" userId="9fba23d6-7216-4be1-b903-5717715fd08d" providerId="ADAL" clId="{A12C9EFC-2FAE-485C-BCDB-BD262FA26FA6}" dt="2023-05-31T09:39:26.412" v="1120" actId="1076"/>
          <ac:spMkLst>
            <pc:docMk/>
            <pc:sldMk cId="4114184002" sldId="265"/>
            <ac:spMk id="5" creationId="{551BF352-EF1D-FA8E-5143-E0E3CB56942B}"/>
          </ac:spMkLst>
        </pc:spChg>
        <pc:spChg chg="mod">
          <ac:chgData name="Oana-Maria Duma" userId="9fba23d6-7216-4be1-b903-5717715fd08d" providerId="ADAL" clId="{A12C9EFC-2FAE-485C-BCDB-BD262FA26FA6}" dt="2023-05-31T09:39:29.739" v="1121" actId="1076"/>
          <ac:spMkLst>
            <pc:docMk/>
            <pc:sldMk cId="4114184002" sldId="265"/>
            <ac:spMk id="6" creationId="{BD679839-C885-59DB-C758-8198227B6925}"/>
          </ac:spMkLst>
        </pc:spChg>
        <pc:spChg chg="mod">
          <ac:chgData name="Oana-Maria Duma" userId="9fba23d6-7216-4be1-b903-5717715fd08d" providerId="ADAL" clId="{A12C9EFC-2FAE-485C-BCDB-BD262FA26FA6}" dt="2023-05-31T09:39:33.633" v="1122" actId="1076"/>
          <ac:spMkLst>
            <pc:docMk/>
            <pc:sldMk cId="4114184002" sldId="265"/>
            <ac:spMk id="9" creationId="{3A4BFFEF-A1DD-2087-5F5B-0B8C97FF633D}"/>
          </ac:spMkLst>
        </pc:spChg>
        <pc:spChg chg="add mod">
          <ac:chgData name="Oana-Maria Duma" userId="9fba23d6-7216-4be1-b903-5717715fd08d" providerId="ADAL" clId="{A12C9EFC-2FAE-485C-BCDB-BD262FA26FA6}" dt="2023-05-31T09:39:51.372" v="1124" actId="1076"/>
          <ac:spMkLst>
            <pc:docMk/>
            <pc:sldMk cId="4114184002" sldId="265"/>
            <ac:spMk id="13" creationId="{DCB9D1D8-CB8C-D59A-69B2-B3A635FC314C}"/>
          </ac:spMkLst>
        </pc:spChg>
        <pc:spChg chg="add mod">
          <ac:chgData name="Oana-Maria Duma" userId="9fba23d6-7216-4be1-b903-5717715fd08d" providerId="ADAL" clId="{A12C9EFC-2FAE-485C-BCDB-BD262FA26FA6}" dt="2023-05-31T09:39:51.372" v="1124" actId="1076"/>
          <ac:spMkLst>
            <pc:docMk/>
            <pc:sldMk cId="4114184002" sldId="265"/>
            <ac:spMk id="14" creationId="{A5EB2E79-5082-9885-E765-0B5EADA9AEFB}"/>
          </ac:spMkLst>
        </pc:spChg>
        <pc:spChg chg="add mod">
          <ac:chgData name="Oana-Maria Duma" userId="9fba23d6-7216-4be1-b903-5717715fd08d" providerId="ADAL" clId="{A12C9EFC-2FAE-485C-BCDB-BD262FA26FA6}" dt="2023-05-31T09:39:51.372" v="1124" actId="1076"/>
          <ac:spMkLst>
            <pc:docMk/>
            <pc:sldMk cId="4114184002" sldId="265"/>
            <ac:spMk id="15" creationId="{EB1311AB-3F83-EC1F-E07B-50FF89DFB66B}"/>
          </ac:spMkLst>
        </pc:spChg>
        <pc:spChg chg="add mod">
          <ac:chgData name="Oana-Maria Duma" userId="9fba23d6-7216-4be1-b903-5717715fd08d" providerId="ADAL" clId="{A12C9EFC-2FAE-485C-BCDB-BD262FA26FA6}" dt="2023-05-31T09:39:51.372" v="1124" actId="1076"/>
          <ac:spMkLst>
            <pc:docMk/>
            <pc:sldMk cId="4114184002" sldId="265"/>
            <ac:spMk id="18" creationId="{61F46173-1BDC-276C-1CAE-114A259BF3E2}"/>
          </ac:spMkLst>
        </pc:spChg>
        <pc:spChg chg="mod">
          <ac:chgData name="Oana-Maria Duma" userId="9fba23d6-7216-4be1-b903-5717715fd08d" providerId="ADAL" clId="{A12C9EFC-2FAE-485C-BCDB-BD262FA26FA6}" dt="2023-05-31T09:44:01.983" v="1878" actId="14100"/>
          <ac:spMkLst>
            <pc:docMk/>
            <pc:sldMk cId="4114184002" sldId="265"/>
            <ac:spMk id="19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09:43:47.367" v="1852" actId="14100"/>
          <ac:spMkLst>
            <pc:docMk/>
            <pc:sldMk cId="4114184002" sldId="265"/>
            <ac:spMk id="196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6:05.871" v="5374" actId="20577"/>
          <ac:spMkLst>
            <pc:docMk/>
            <pc:sldMk cId="4114184002" sldId="265"/>
            <ac:spMk id="199" creationId="{00000000-0000-0000-0000-000000000000}"/>
          </ac:spMkLst>
        </pc:spChg>
        <pc:picChg chg="del">
          <ac:chgData name="Oana-Maria Duma" userId="9fba23d6-7216-4be1-b903-5717715fd08d" providerId="ADAL" clId="{A12C9EFC-2FAE-485C-BCDB-BD262FA26FA6}" dt="2023-05-31T09:35:27.707" v="1020" actId="478"/>
          <ac:picMkLst>
            <pc:docMk/>
            <pc:sldMk cId="4114184002" sldId="265"/>
            <ac:picMk id="3" creationId="{BDFAAA02-3255-3797-AC99-9EFD2DB4B213}"/>
          </ac:picMkLst>
        </pc:picChg>
        <pc:picChg chg="mod">
          <ac:chgData name="Oana-Maria Duma" userId="9fba23d6-7216-4be1-b903-5717715fd08d" providerId="ADAL" clId="{A12C9EFC-2FAE-485C-BCDB-BD262FA26FA6}" dt="2023-05-31T09:36:56.762" v="1050" actId="1076"/>
          <ac:picMkLst>
            <pc:docMk/>
            <pc:sldMk cId="4114184002" sldId="265"/>
            <ac:picMk id="7" creationId="{88EA6D4D-30AF-B4F4-CD8B-161C156C7003}"/>
          </ac:picMkLst>
        </pc:picChg>
        <pc:picChg chg="mod">
          <ac:chgData name="Oana-Maria Duma" userId="9fba23d6-7216-4be1-b903-5717715fd08d" providerId="ADAL" clId="{A12C9EFC-2FAE-485C-BCDB-BD262FA26FA6}" dt="2023-05-31T09:36:41.050" v="1046" actId="1076"/>
          <ac:picMkLst>
            <pc:docMk/>
            <pc:sldMk cId="4114184002" sldId="265"/>
            <ac:picMk id="8" creationId="{434AD5E8-3C09-5F1B-8030-7F0AB461737B}"/>
          </ac:picMkLst>
        </pc:picChg>
        <pc:picChg chg="add mod ord">
          <ac:chgData name="Oana-Maria Duma" userId="9fba23d6-7216-4be1-b903-5717715fd08d" providerId="ADAL" clId="{A12C9EFC-2FAE-485C-BCDB-BD262FA26FA6}" dt="2023-05-31T09:36:18.502" v="1036" actId="167"/>
          <ac:picMkLst>
            <pc:docMk/>
            <pc:sldMk cId="4114184002" sldId="265"/>
            <ac:picMk id="10" creationId="{80004824-5573-43E0-66EE-4C36E2C5E24E}"/>
          </ac:picMkLst>
        </pc:picChg>
        <pc:picChg chg="add mod ord">
          <ac:chgData name="Oana-Maria Duma" userId="9fba23d6-7216-4be1-b903-5717715fd08d" providerId="ADAL" clId="{A12C9EFC-2FAE-485C-BCDB-BD262FA26FA6}" dt="2023-05-31T09:39:01.057" v="1116" actId="1076"/>
          <ac:picMkLst>
            <pc:docMk/>
            <pc:sldMk cId="4114184002" sldId="265"/>
            <ac:picMk id="12" creationId="{55C267E3-4DE0-096B-5456-42826E834978}"/>
          </ac:picMkLst>
        </pc:picChg>
        <pc:picChg chg="add mod">
          <ac:chgData name="Oana-Maria Duma" userId="9fba23d6-7216-4be1-b903-5717715fd08d" providerId="ADAL" clId="{A12C9EFC-2FAE-485C-BCDB-BD262FA26FA6}" dt="2023-05-31T09:39:51.372" v="1124" actId="1076"/>
          <ac:picMkLst>
            <pc:docMk/>
            <pc:sldMk cId="4114184002" sldId="265"/>
            <ac:picMk id="16" creationId="{F06EDC5B-7279-6D73-026F-1ED13E67B410}"/>
          </ac:picMkLst>
        </pc:picChg>
        <pc:picChg chg="add mod">
          <ac:chgData name="Oana-Maria Duma" userId="9fba23d6-7216-4be1-b903-5717715fd08d" providerId="ADAL" clId="{A12C9EFC-2FAE-485C-BCDB-BD262FA26FA6}" dt="2023-05-31T09:39:51.372" v="1124" actId="1076"/>
          <ac:picMkLst>
            <pc:docMk/>
            <pc:sldMk cId="4114184002" sldId="265"/>
            <ac:picMk id="17" creationId="{BE4E56CF-ECC1-74FA-0B7C-2ECCAB2286DB}"/>
          </ac:picMkLst>
        </pc:picChg>
      </pc:sldChg>
      <pc:sldChg chg="modSp add mod">
        <pc:chgData name="Oana-Maria Duma" userId="9fba23d6-7216-4be1-b903-5717715fd08d" providerId="ADAL" clId="{A12C9EFC-2FAE-485C-BCDB-BD262FA26FA6}" dt="2023-05-31T10:27:35.101" v="6410" actId="1076"/>
        <pc:sldMkLst>
          <pc:docMk/>
          <pc:sldMk cId="2742790985" sldId="266"/>
        </pc:sldMkLst>
        <pc:spChg chg="mod">
          <ac:chgData name="Oana-Maria Duma" userId="9fba23d6-7216-4be1-b903-5717715fd08d" providerId="ADAL" clId="{A12C9EFC-2FAE-485C-BCDB-BD262FA26FA6}" dt="2023-05-31T10:05:54.469" v="5371" actId="20577"/>
          <ac:spMkLst>
            <pc:docMk/>
            <pc:sldMk cId="2742790985" sldId="266"/>
            <ac:spMk id="173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27:32.747" v="6409" actId="1076"/>
          <ac:spMkLst>
            <pc:docMk/>
            <pc:sldMk cId="2742790985" sldId="266"/>
            <ac:spMk id="17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27:35.101" v="6410" actId="1076"/>
          <ac:spMkLst>
            <pc:docMk/>
            <pc:sldMk cId="2742790985" sldId="266"/>
            <ac:spMk id="176" creationId="{00000000-0000-0000-0000-000000000000}"/>
          </ac:spMkLst>
        </pc:spChg>
      </pc:sldChg>
      <pc:sldChg chg="addSp delSp modSp add mod">
        <pc:chgData name="Oana-Maria Duma" userId="9fba23d6-7216-4be1-b903-5717715fd08d" providerId="ADAL" clId="{A12C9EFC-2FAE-485C-BCDB-BD262FA26FA6}" dt="2023-05-31T12:36:00.488" v="6429" actId="14100"/>
        <pc:sldMkLst>
          <pc:docMk/>
          <pc:sldMk cId="2180925413" sldId="267"/>
        </pc:sldMkLst>
        <pc:spChg chg="del mod">
          <ac:chgData name="Oana-Maria Duma" userId="9fba23d6-7216-4be1-b903-5717715fd08d" providerId="ADAL" clId="{A12C9EFC-2FAE-485C-BCDB-BD262FA26FA6}" dt="2023-05-31T12:35:43.997" v="6421" actId="478"/>
          <ac:spMkLst>
            <pc:docMk/>
            <pc:sldMk cId="2180925413" sldId="267"/>
            <ac:spMk id="4" creationId="{8809B576-EB02-BDC4-4065-8A6424178D95}"/>
          </ac:spMkLst>
        </pc:spChg>
        <pc:spChg chg="del">
          <ac:chgData name="Oana-Maria Duma" userId="9fba23d6-7216-4be1-b903-5717715fd08d" providerId="ADAL" clId="{A12C9EFC-2FAE-485C-BCDB-BD262FA26FA6}" dt="2023-05-31T12:35:45.204" v="6422" actId="478"/>
          <ac:spMkLst>
            <pc:docMk/>
            <pc:sldMk cId="2180925413" sldId="267"/>
            <ac:spMk id="5" creationId="{551BF352-EF1D-FA8E-5143-E0E3CB56942B}"/>
          </ac:spMkLst>
        </pc:spChg>
        <pc:spChg chg="del">
          <ac:chgData name="Oana-Maria Duma" userId="9fba23d6-7216-4be1-b903-5717715fd08d" providerId="ADAL" clId="{A12C9EFC-2FAE-485C-BCDB-BD262FA26FA6}" dt="2023-05-31T12:35:46.494" v="6423" actId="478"/>
          <ac:spMkLst>
            <pc:docMk/>
            <pc:sldMk cId="2180925413" sldId="267"/>
            <ac:spMk id="6" creationId="{BD679839-C885-59DB-C758-8198227B6925}"/>
          </ac:spMkLst>
        </pc:spChg>
        <pc:spChg chg="del">
          <ac:chgData name="Oana-Maria Duma" userId="9fba23d6-7216-4be1-b903-5717715fd08d" providerId="ADAL" clId="{A12C9EFC-2FAE-485C-BCDB-BD262FA26FA6}" dt="2023-05-31T12:35:47.349" v="6424" actId="478"/>
          <ac:spMkLst>
            <pc:docMk/>
            <pc:sldMk cId="2180925413" sldId="267"/>
            <ac:spMk id="9" creationId="{3A4BFFEF-A1DD-2087-5F5B-0B8C97FF633D}"/>
          </ac:spMkLst>
        </pc:spChg>
        <pc:spChg chg="del">
          <ac:chgData name="Oana-Maria Duma" userId="9fba23d6-7216-4be1-b903-5717715fd08d" providerId="ADAL" clId="{A12C9EFC-2FAE-485C-BCDB-BD262FA26FA6}" dt="2023-05-31T12:35:34.212" v="6411" actId="478"/>
          <ac:spMkLst>
            <pc:docMk/>
            <pc:sldMk cId="2180925413" sldId="267"/>
            <ac:spMk id="13" creationId="{DCB9D1D8-CB8C-D59A-69B2-B3A635FC314C}"/>
          </ac:spMkLst>
        </pc:spChg>
        <pc:spChg chg="del">
          <ac:chgData name="Oana-Maria Duma" userId="9fba23d6-7216-4be1-b903-5717715fd08d" providerId="ADAL" clId="{A12C9EFC-2FAE-485C-BCDB-BD262FA26FA6}" dt="2023-05-31T12:35:35.813" v="6412" actId="478"/>
          <ac:spMkLst>
            <pc:docMk/>
            <pc:sldMk cId="2180925413" sldId="267"/>
            <ac:spMk id="14" creationId="{A5EB2E79-5082-9885-E765-0B5EADA9AEFB}"/>
          </ac:spMkLst>
        </pc:spChg>
        <pc:spChg chg="del">
          <ac:chgData name="Oana-Maria Duma" userId="9fba23d6-7216-4be1-b903-5717715fd08d" providerId="ADAL" clId="{A12C9EFC-2FAE-485C-BCDB-BD262FA26FA6}" dt="2023-05-31T12:35:38.637" v="6414" actId="478"/>
          <ac:spMkLst>
            <pc:docMk/>
            <pc:sldMk cId="2180925413" sldId="267"/>
            <ac:spMk id="15" creationId="{EB1311AB-3F83-EC1F-E07B-50FF89DFB66B}"/>
          </ac:spMkLst>
        </pc:spChg>
        <pc:spChg chg="del">
          <ac:chgData name="Oana-Maria Duma" userId="9fba23d6-7216-4be1-b903-5717715fd08d" providerId="ADAL" clId="{A12C9EFC-2FAE-485C-BCDB-BD262FA26FA6}" dt="2023-05-31T12:35:37.561" v="6413" actId="478"/>
          <ac:spMkLst>
            <pc:docMk/>
            <pc:sldMk cId="2180925413" sldId="267"/>
            <ac:spMk id="18" creationId="{61F46173-1BDC-276C-1CAE-114A259BF3E2}"/>
          </ac:spMkLst>
        </pc:spChg>
        <pc:spChg chg="mod">
          <ac:chgData name="Oana-Maria Duma" userId="9fba23d6-7216-4be1-b903-5717715fd08d" providerId="ADAL" clId="{A12C9EFC-2FAE-485C-BCDB-BD262FA26FA6}" dt="2023-05-31T10:07:58.137" v="5474" actId="20577"/>
          <ac:spMkLst>
            <pc:docMk/>
            <pc:sldMk cId="2180925413" sldId="267"/>
            <ac:spMk id="19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9:17.110" v="5961" actId="20577"/>
          <ac:spMkLst>
            <pc:docMk/>
            <pc:sldMk cId="2180925413" sldId="267"/>
            <ac:spMk id="196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07:48.406" v="5420" actId="20577"/>
          <ac:spMkLst>
            <pc:docMk/>
            <pc:sldMk cId="2180925413" sldId="267"/>
            <ac:spMk id="199" creationId="{00000000-0000-0000-0000-000000000000}"/>
          </ac:spMkLst>
        </pc:spChg>
        <pc:picChg chg="add mod">
          <ac:chgData name="Oana-Maria Duma" userId="9fba23d6-7216-4be1-b903-5717715fd08d" providerId="ADAL" clId="{A12C9EFC-2FAE-485C-BCDB-BD262FA26FA6}" dt="2023-05-31T12:36:00.488" v="6429" actId="14100"/>
          <ac:picMkLst>
            <pc:docMk/>
            <pc:sldMk cId="2180925413" sldId="267"/>
            <ac:picMk id="3" creationId="{B9872C82-7D72-067A-5074-79AAD38F0C08}"/>
          </ac:picMkLst>
        </pc:picChg>
        <pc:picChg chg="del">
          <ac:chgData name="Oana-Maria Duma" userId="9fba23d6-7216-4be1-b903-5717715fd08d" providerId="ADAL" clId="{A12C9EFC-2FAE-485C-BCDB-BD262FA26FA6}" dt="2023-05-31T12:35:42.845" v="6419" actId="478"/>
          <ac:picMkLst>
            <pc:docMk/>
            <pc:sldMk cId="2180925413" sldId="267"/>
            <ac:picMk id="7" creationId="{88EA6D4D-30AF-B4F4-CD8B-161C156C7003}"/>
          </ac:picMkLst>
        </pc:picChg>
        <pc:picChg chg="del">
          <ac:chgData name="Oana-Maria Duma" userId="9fba23d6-7216-4be1-b903-5717715fd08d" providerId="ADAL" clId="{A12C9EFC-2FAE-485C-BCDB-BD262FA26FA6}" dt="2023-05-31T12:35:42.420" v="6418" actId="478"/>
          <ac:picMkLst>
            <pc:docMk/>
            <pc:sldMk cId="2180925413" sldId="267"/>
            <ac:picMk id="8" creationId="{434AD5E8-3C09-5F1B-8030-7F0AB461737B}"/>
          </ac:picMkLst>
        </pc:picChg>
        <pc:picChg chg="del">
          <ac:chgData name="Oana-Maria Duma" userId="9fba23d6-7216-4be1-b903-5717715fd08d" providerId="ADAL" clId="{A12C9EFC-2FAE-485C-BCDB-BD262FA26FA6}" dt="2023-05-31T12:35:39.160" v="6415" actId="478"/>
          <ac:picMkLst>
            <pc:docMk/>
            <pc:sldMk cId="2180925413" sldId="267"/>
            <ac:picMk id="10" creationId="{80004824-5573-43E0-66EE-4C36E2C5E24E}"/>
          </ac:picMkLst>
        </pc:picChg>
        <pc:picChg chg="del">
          <ac:chgData name="Oana-Maria Duma" userId="9fba23d6-7216-4be1-b903-5717715fd08d" providerId="ADAL" clId="{A12C9EFC-2FAE-485C-BCDB-BD262FA26FA6}" dt="2023-05-31T12:35:47.842" v="6425" actId="478"/>
          <ac:picMkLst>
            <pc:docMk/>
            <pc:sldMk cId="2180925413" sldId="267"/>
            <ac:picMk id="12" creationId="{55C267E3-4DE0-096B-5456-42826E834978}"/>
          </ac:picMkLst>
        </pc:picChg>
        <pc:picChg chg="del">
          <ac:chgData name="Oana-Maria Duma" userId="9fba23d6-7216-4be1-b903-5717715fd08d" providerId="ADAL" clId="{A12C9EFC-2FAE-485C-BCDB-BD262FA26FA6}" dt="2023-05-31T12:35:42.009" v="6417" actId="478"/>
          <ac:picMkLst>
            <pc:docMk/>
            <pc:sldMk cId="2180925413" sldId="267"/>
            <ac:picMk id="16" creationId="{F06EDC5B-7279-6D73-026F-1ED13E67B410}"/>
          </ac:picMkLst>
        </pc:picChg>
        <pc:picChg chg="del">
          <ac:chgData name="Oana-Maria Duma" userId="9fba23d6-7216-4be1-b903-5717715fd08d" providerId="ADAL" clId="{A12C9EFC-2FAE-485C-BCDB-BD262FA26FA6}" dt="2023-05-31T12:35:41.533" v="6416" actId="478"/>
          <ac:picMkLst>
            <pc:docMk/>
            <pc:sldMk cId="2180925413" sldId="267"/>
            <ac:picMk id="17" creationId="{BE4E56CF-ECC1-74FA-0B7C-2ECCAB2286DB}"/>
          </ac:picMkLst>
        </pc:picChg>
      </pc:sldChg>
      <pc:sldChg chg="addSp delSp modSp add mod ord">
        <pc:chgData name="Oana-Maria Duma" userId="9fba23d6-7216-4be1-b903-5717715fd08d" providerId="ADAL" clId="{A12C9EFC-2FAE-485C-BCDB-BD262FA26FA6}" dt="2023-05-31T10:26:32.523" v="6403"/>
        <pc:sldMkLst>
          <pc:docMk/>
          <pc:sldMk cId="779171139" sldId="268"/>
        </pc:sldMkLst>
        <pc:spChg chg="del">
          <ac:chgData name="Oana-Maria Duma" userId="9fba23d6-7216-4be1-b903-5717715fd08d" providerId="ADAL" clId="{A12C9EFC-2FAE-485C-BCDB-BD262FA26FA6}" dt="2023-05-31T10:11:18.875" v="5976" actId="478"/>
          <ac:spMkLst>
            <pc:docMk/>
            <pc:sldMk cId="779171139" sldId="268"/>
            <ac:spMk id="4" creationId="{54B576CC-9161-F36B-ED3D-AAEF663C2E72}"/>
          </ac:spMkLst>
        </pc:spChg>
        <pc:spChg chg="del">
          <ac:chgData name="Oana-Maria Duma" userId="9fba23d6-7216-4be1-b903-5717715fd08d" providerId="ADAL" clId="{A12C9EFC-2FAE-485C-BCDB-BD262FA26FA6}" dt="2023-05-31T10:11:18.875" v="5976" actId="478"/>
          <ac:spMkLst>
            <pc:docMk/>
            <pc:sldMk cId="779171139" sldId="268"/>
            <ac:spMk id="5" creationId="{7E073E0F-F9A9-79A3-EF54-2488B4BEAB0D}"/>
          </ac:spMkLst>
        </pc:spChg>
        <pc:spChg chg="del">
          <ac:chgData name="Oana-Maria Duma" userId="9fba23d6-7216-4be1-b903-5717715fd08d" providerId="ADAL" clId="{A12C9EFC-2FAE-485C-BCDB-BD262FA26FA6}" dt="2023-05-31T10:11:18.875" v="5976" actId="478"/>
          <ac:spMkLst>
            <pc:docMk/>
            <pc:sldMk cId="779171139" sldId="268"/>
            <ac:spMk id="6" creationId="{B72061D7-C132-97CF-EAE8-418971941F9E}"/>
          </ac:spMkLst>
        </pc:spChg>
        <pc:spChg chg="del">
          <ac:chgData name="Oana-Maria Duma" userId="9fba23d6-7216-4be1-b903-5717715fd08d" providerId="ADAL" clId="{A12C9EFC-2FAE-485C-BCDB-BD262FA26FA6}" dt="2023-05-31T10:11:18.875" v="5976" actId="478"/>
          <ac:spMkLst>
            <pc:docMk/>
            <pc:sldMk cId="779171139" sldId="268"/>
            <ac:spMk id="9" creationId="{387400D8-522C-99E5-6382-972957D2D6D2}"/>
          </ac:spMkLst>
        </pc:spChg>
        <pc:spChg chg="del">
          <ac:chgData name="Oana-Maria Duma" userId="9fba23d6-7216-4be1-b903-5717715fd08d" providerId="ADAL" clId="{A12C9EFC-2FAE-485C-BCDB-BD262FA26FA6}" dt="2023-05-31T10:11:07.754" v="5969" actId="478"/>
          <ac:spMkLst>
            <pc:docMk/>
            <pc:sldMk cId="779171139" sldId="268"/>
            <ac:spMk id="12" creationId="{8850958B-9478-D12A-8FF2-A4958BA372BE}"/>
          </ac:spMkLst>
        </pc:spChg>
        <pc:spChg chg="del">
          <ac:chgData name="Oana-Maria Duma" userId="9fba23d6-7216-4be1-b903-5717715fd08d" providerId="ADAL" clId="{A12C9EFC-2FAE-485C-BCDB-BD262FA26FA6}" dt="2023-05-31T10:11:10.156" v="5971" actId="478"/>
          <ac:spMkLst>
            <pc:docMk/>
            <pc:sldMk cId="779171139" sldId="268"/>
            <ac:spMk id="13" creationId="{4337B2B8-E1DC-A631-6372-89B3EE670CEA}"/>
          </ac:spMkLst>
        </pc:spChg>
        <pc:spChg chg="del">
          <ac:chgData name="Oana-Maria Duma" userId="9fba23d6-7216-4be1-b903-5717715fd08d" providerId="ADAL" clId="{A12C9EFC-2FAE-485C-BCDB-BD262FA26FA6}" dt="2023-05-31T10:11:07.754" v="5969" actId="478"/>
          <ac:spMkLst>
            <pc:docMk/>
            <pc:sldMk cId="779171139" sldId="268"/>
            <ac:spMk id="14" creationId="{ADD10B02-190B-C76B-CA0D-A8AA420AA071}"/>
          </ac:spMkLst>
        </pc:spChg>
        <pc:spChg chg="del mod">
          <ac:chgData name="Oana-Maria Duma" userId="9fba23d6-7216-4be1-b903-5717715fd08d" providerId="ADAL" clId="{A12C9EFC-2FAE-485C-BCDB-BD262FA26FA6}" dt="2023-05-31T10:11:11.353" v="5972" actId="478"/>
          <ac:spMkLst>
            <pc:docMk/>
            <pc:sldMk cId="779171139" sldId="268"/>
            <ac:spMk id="15" creationId="{970429A8-7071-B7F4-F415-D181660E1B91}"/>
          </ac:spMkLst>
        </pc:spChg>
        <pc:spChg chg="add mod">
          <ac:chgData name="Oana-Maria Duma" userId="9fba23d6-7216-4be1-b903-5717715fd08d" providerId="ADAL" clId="{A12C9EFC-2FAE-485C-BCDB-BD262FA26FA6}" dt="2023-05-31T10:26:16.974" v="6399" actId="1076"/>
          <ac:spMkLst>
            <pc:docMk/>
            <pc:sldMk cId="779171139" sldId="268"/>
            <ac:spMk id="17" creationId="{CAA79B8F-FC23-D55A-554B-AAE632DC5B62}"/>
          </ac:spMkLst>
        </pc:spChg>
        <pc:spChg chg="add mod">
          <ac:chgData name="Oana-Maria Duma" userId="9fba23d6-7216-4be1-b903-5717715fd08d" providerId="ADAL" clId="{A12C9EFC-2FAE-485C-BCDB-BD262FA26FA6}" dt="2023-05-31T10:26:06.368" v="6397" actId="1076"/>
          <ac:spMkLst>
            <pc:docMk/>
            <pc:sldMk cId="779171139" sldId="268"/>
            <ac:spMk id="18" creationId="{9F94DE85-FE85-C6C7-8FE0-32DC18861822}"/>
          </ac:spMkLst>
        </pc:spChg>
        <pc:spChg chg="add mod">
          <ac:chgData name="Oana-Maria Duma" userId="9fba23d6-7216-4be1-b903-5717715fd08d" providerId="ADAL" clId="{A12C9EFC-2FAE-485C-BCDB-BD262FA26FA6}" dt="2023-05-31T10:25:57.527" v="6394" actId="14100"/>
          <ac:spMkLst>
            <pc:docMk/>
            <pc:sldMk cId="779171139" sldId="268"/>
            <ac:spMk id="25" creationId="{36FA8FE9-C2DB-A2D0-FB49-3328471EBC98}"/>
          </ac:spMkLst>
        </pc:spChg>
        <pc:spChg chg="add del mod">
          <ac:chgData name="Oana-Maria Duma" userId="9fba23d6-7216-4be1-b903-5717715fd08d" providerId="ADAL" clId="{A12C9EFC-2FAE-485C-BCDB-BD262FA26FA6}" dt="2023-05-31T10:25:50.361" v="6392" actId="20577"/>
          <ac:spMkLst>
            <pc:docMk/>
            <pc:sldMk cId="779171139" sldId="268"/>
            <ac:spMk id="175" creationId="{00000000-0000-0000-0000-000000000000}"/>
          </ac:spMkLst>
        </pc:spChg>
        <pc:spChg chg="mod">
          <ac:chgData name="Oana-Maria Duma" userId="9fba23d6-7216-4be1-b903-5717715fd08d" providerId="ADAL" clId="{A12C9EFC-2FAE-485C-BCDB-BD262FA26FA6}" dt="2023-05-31T10:17:18.747" v="6062" actId="14100"/>
          <ac:spMkLst>
            <pc:docMk/>
            <pc:sldMk cId="779171139" sldId="268"/>
            <ac:spMk id="176" creationId="{00000000-0000-0000-0000-000000000000}"/>
          </ac:spMkLst>
        </pc:spChg>
        <pc:picChg chg="add mod">
          <ac:chgData name="Oana-Maria Duma" userId="9fba23d6-7216-4be1-b903-5717715fd08d" providerId="ADAL" clId="{A12C9EFC-2FAE-485C-BCDB-BD262FA26FA6}" dt="2023-05-31T10:26:06.368" v="6397" actId="1076"/>
          <ac:picMkLst>
            <pc:docMk/>
            <pc:sldMk cId="779171139" sldId="268"/>
            <ac:picMk id="3" creationId="{FD5DE808-7F82-1020-5CEE-6588CFAAC791}"/>
          </ac:picMkLst>
        </pc:picChg>
        <pc:picChg chg="del">
          <ac:chgData name="Oana-Maria Duma" userId="9fba23d6-7216-4be1-b903-5717715fd08d" providerId="ADAL" clId="{A12C9EFC-2FAE-485C-BCDB-BD262FA26FA6}" dt="2023-05-31T10:11:18.875" v="5976" actId="478"/>
          <ac:picMkLst>
            <pc:docMk/>
            <pc:sldMk cId="779171139" sldId="268"/>
            <ac:picMk id="7" creationId="{452691FA-1C21-19D2-7CBD-C02FE2B55BCF}"/>
          </ac:picMkLst>
        </pc:picChg>
        <pc:picChg chg="del">
          <ac:chgData name="Oana-Maria Duma" userId="9fba23d6-7216-4be1-b903-5717715fd08d" providerId="ADAL" clId="{A12C9EFC-2FAE-485C-BCDB-BD262FA26FA6}" dt="2023-05-31T10:11:18.875" v="5976" actId="478"/>
          <ac:picMkLst>
            <pc:docMk/>
            <pc:sldMk cId="779171139" sldId="268"/>
            <ac:picMk id="8" creationId="{7DB084A8-11B7-C6F1-1540-A8963AA41ACF}"/>
          </ac:picMkLst>
        </pc:picChg>
        <pc:picChg chg="del">
          <ac:chgData name="Oana-Maria Duma" userId="9fba23d6-7216-4be1-b903-5717715fd08d" providerId="ADAL" clId="{A12C9EFC-2FAE-485C-BCDB-BD262FA26FA6}" dt="2023-05-31T10:11:15.526" v="5975" actId="478"/>
          <ac:picMkLst>
            <pc:docMk/>
            <pc:sldMk cId="779171139" sldId="268"/>
            <ac:picMk id="11" creationId="{DE452455-B3D0-BA2E-E258-D666D2705FC6}"/>
          </ac:picMkLst>
        </pc:picChg>
        <pc:picChg chg="add mod">
          <ac:chgData name="Oana-Maria Duma" userId="9fba23d6-7216-4be1-b903-5717715fd08d" providerId="ADAL" clId="{A12C9EFC-2FAE-485C-BCDB-BD262FA26FA6}" dt="2023-05-31T10:26:16.974" v="6399" actId="1076"/>
          <ac:picMkLst>
            <pc:docMk/>
            <pc:sldMk cId="779171139" sldId="268"/>
            <ac:picMk id="16" creationId="{98FA8B88-7E0B-7862-3327-158C58423319}"/>
          </ac:picMkLst>
        </pc:picChg>
        <pc:picChg chg="add mod">
          <ac:chgData name="Oana-Maria Duma" userId="9fba23d6-7216-4be1-b903-5717715fd08d" providerId="ADAL" clId="{A12C9EFC-2FAE-485C-BCDB-BD262FA26FA6}" dt="2023-05-31T10:25:57.527" v="6394" actId="14100"/>
          <ac:picMkLst>
            <pc:docMk/>
            <pc:sldMk cId="779171139" sldId="268"/>
            <ac:picMk id="20" creationId="{9AC305C7-1C10-BCC6-FDAC-4FDC1F8AA8E0}"/>
          </ac:picMkLst>
        </pc:picChg>
        <pc:picChg chg="add mod">
          <ac:chgData name="Oana-Maria Duma" userId="9fba23d6-7216-4be1-b903-5717715fd08d" providerId="ADAL" clId="{A12C9EFC-2FAE-485C-BCDB-BD262FA26FA6}" dt="2023-05-31T10:25:57.527" v="6394" actId="14100"/>
          <ac:picMkLst>
            <pc:docMk/>
            <pc:sldMk cId="779171139" sldId="268"/>
            <ac:picMk id="21" creationId="{0A52D8B3-1C8F-8F63-6B3C-D42705D9F44B}"/>
          </ac:picMkLst>
        </pc:picChg>
        <pc:picChg chg="add del mod">
          <ac:chgData name="Oana-Maria Duma" userId="9fba23d6-7216-4be1-b903-5717715fd08d" providerId="ADAL" clId="{A12C9EFC-2FAE-485C-BCDB-BD262FA26FA6}" dt="2023-05-31T10:23:32.252" v="6134" actId="478"/>
          <ac:picMkLst>
            <pc:docMk/>
            <pc:sldMk cId="779171139" sldId="268"/>
            <ac:picMk id="22" creationId="{95FEFD0C-FDFE-0917-C518-E474524D82BD}"/>
          </ac:picMkLst>
        </pc:picChg>
        <pc:picChg chg="add del mod">
          <ac:chgData name="Oana-Maria Duma" userId="9fba23d6-7216-4be1-b903-5717715fd08d" providerId="ADAL" clId="{A12C9EFC-2FAE-485C-BCDB-BD262FA26FA6}" dt="2023-05-31T10:23:47.301" v="6139" actId="478"/>
          <ac:picMkLst>
            <pc:docMk/>
            <pc:sldMk cId="779171139" sldId="268"/>
            <ac:picMk id="23" creationId="{EE059305-63FA-C2F1-BF32-83E554B88CBB}"/>
          </ac:picMkLst>
        </pc:picChg>
        <pc:picChg chg="add del mod">
          <ac:chgData name="Oana-Maria Duma" userId="9fba23d6-7216-4be1-b903-5717715fd08d" providerId="ADAL" clId="{A12C9EFC-2FAE-485C-BCDB-BD262FA26FA6}" dt="2023-05-31T10:23:47.301" v="6139" actId="478"/>
          <ac:picMkLst>
            <pc:docMk/>
            <pc:sldMk cId="779171139" sldId="268"/>
            <ac:picMk id="24" creationId="{0B6E6014-5EC5-B458-BD9E-8BC6527D01D4}"/>
          </ac:picMkLst>
        </pc:picChg>
      </pc:sldChg>
      <pc:sldMasterChg chg="delSldLayout">
        <pc:chgData name="Oana-Maria Duma" userId="9fba23d6-7216-4be1-b903-5717715fd08d" providerId="ADAL" clId="{A12C9EFC-2FAE-485C-BCDB-BD262FA26FA6}" dt="2023-05-31T09:26:31.407" v="325" actId="47"/>
        <pc:sldMasterMkLst>
          <pc:docMk/>
          <pc:sldMasterMk cId="0" sldId="2147483648"/>
        </pc:sldMasterMkLst>
        <pc:sldLayoutChg chg="del">
          <pc:chgData name="Oana-Maria Duma" userId="9fba23d6-7216-4be1-b903-5717715fd08d" providerId="ADAL" clId="{A12C9EFC-2FAE-485C-BCDB-BD262FA26FA6}" dt="2023-05-31T09:26:31.407" v="325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4a7ed10052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24a7ed10052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4a7ed10052_0_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4a7ed1005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4a7ed10052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4a7ed10052_0_20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6017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6066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0088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5479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7615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>
  <p:cSld name="Deux contenu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>
  <p:cSld name="Comparaiso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>
  <p:cSld name="V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>
  <p:cSld name="Contenu avec légen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>
  <p:cSld name="Image avec légend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6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4a7ed10052_0_1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24a7ed10052_0_1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" name="Google Shape;54;g24a7ed10052_0_1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g24a7ed10052_0_1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24a7ed10052_0_1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a7ed10052_0_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g24a7ed10052_0_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g24a7ed10052_0_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24a7ed10052_0_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4a7ed10052_0_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4a7ed10052_0_14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4a7ed10052_0_14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g24a7ed10052_0_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24a7ed10052_0_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24a7ed10052_0_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a7ed10052_0_1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24a7ed10052_0_1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g24a7ed10052_0_1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g24a7ed10052_0_1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24a7ed10052_0_1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4a7ed10052_0_1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4a7ed10052_0_16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24a7ed10052_0_16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g24a7ed10052_0_16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g24a7ed10052_0_16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1" name="Google Shape;81;g24a7ed10052_0_16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g24a7ed10052_0_1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g24a7ed10052_0_1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24a7ed10052_0_1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4a7ed10052_0_1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g24a7ed10052_0_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4a7ed10052_0_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24a7ed10052_0_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a7ed10052_0_1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24a7ed10052_0_1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4a7ed10052_0_1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4a7ed10052_0_17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4a7ed10052_0_17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7" name="Google Shape;97;g24a7ed10052_0_17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g24a7ed10052_0_1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4a7ed10052_0_1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24a7ed10052_0_1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a7ed10052_0_18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4a7ed10052_0_18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g24a7ed10052_0_18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g24a7ed10052_0_1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24a7ed10052_0_1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4a7ed10052_0_1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a7ed10052_0_1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24a7ed10052_0_193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g24a7ed10052_0_1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4a7ed10052_0_1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24a7ed10052_0_1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a7ed10052_0_199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24a7ed10052_0_199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g24a7ed10052_0_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g24a7ed10052_0_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24a7ed10052_0_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4a7ed10052_0_1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g24a7ed10052_0_1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g24a7ed10052_0_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g24a7ed10052_0_1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g24a7ed10052_0_1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digitaleducationhack/?trk=public_profile_profile-section-card_subtitle-click&amp;originalSubdomain=fr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facebook.com/DigiEduHac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stagram.com/digieduhack/" TargetMode="External"/><Relationship Id="rId5" Type="http://schemas.openxmlformats.org/officeDocument/2006/relationships/image" Target="../media/image6.jpg"/><Relationship Id="rId10" Type="http://schemas.openxmlformats.org/officeDocument/2006/relationships/hyperlink" Target="https://www.youtube.com/channel/UCr_RsAP7H3s91w9vkaXQnMQ" TargetMode="External"/><Relationship Id="rId4" Type="http://schemas.openxmlformats.org/officeDocument/2006/relationships/image" Target="../media/image4.jpg"/><Relationship Id="rId9" Type="http://schemas.openxmlformats.org/officeDocument/2006/relationships/hyperlink" Target="https://twitter.com/DigiEduHack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4.jp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hyperlink" Target="http://www.digieduhack.com/challeng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4.jpg"/><Relationship Id="rId4" Type="http://schemas.openxmlformats.org/officeDocument/2006/relationships/hyperlink" Target="https://www.linkedin.com/feed/hashtag/?keywords=webinar&amp;highlightedUpdateUrns=urn%3Ali%3Aactivity%3A702610179081523609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4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igieduhack.com/challanges/XXX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"/>
          <p:cNvSpPr txBox="1"/>
          <p:nvPr/>
        </p:nvSpPr>
        <p:spPr>
          <a:xfrm>
            <a:off x="1088129" y="3102044"/>
            <a:ext cx="91212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Marketing Kit</a:t>
            </a:r>
            <a:endParaRPr/>
          </a:p>
        </p:txBody>
      </p:sp>
      <p:pic>
        <p:nvPicPr>
          <p:cNvPr id="125" name="Google Shape;125;p1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2410" y="776047"/>
            <a:ext cx="2547698" cy="1416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 descr="Picture 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410" y="5541438"/>
            <a:ext cx="2547698" cy="66883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"/>
          <p:cNvSpPr txBox="1"/>
          <p:nvPr/>
        </p:nvSpPr>
        <p:spPr>
          <a:xfrm>
            <a:off x="3723950" y="5861448"/>
            <a:ext cx="2946538" cy="39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DigiEduHack is an initiative under the Digital Education Action Plan (2021-2027) of the European Commission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4a7ed10052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24a7ed10052_0_120"/>
          <p:cNvSpPr/>
          <p:nvPr/>
        </p:nvSpPr>
        <p:spPr>
          <a:xfrm>
            <a:off x="682673" y="1759974"/>
            <a:ext cx="10826700" cy="4695000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4a7ed10052_0_120"/>
          <p:cNvSpPr txBox="1"/>
          <p:nvPr/>
        </p:nvSpPr>
        <p:spPr>
          <a:xfrm>
            <a:off x="682673" y="495248"/>
            <a:ext cx="9993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/>
          </a:p>
        </p:txBody>
      </p:sp>
      <p:sp>
        <p:nvSpPr>
          <p:cNvPr id="135" name="Google Shape;135;g24a7ed10052_0_120"/>
          <p:cNvSpPr txBox="1"/>
          <p:nvPr/>
        </p:nvSpPr>
        <p:spPr>
          <a:xfrm>
            <a:off x="1157987" y="2305615"/>
            <a:ext cx="100701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9B00A9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9B00A9"/>
                </a:solidFill>
                <a:latin typeface="Arial"/>
                <a:ea typeface="Arial"/>
                <a:cs typeface="Arial"/>
                <a:sym typeface="Arial"/>
              </a:rPr>
              <a:t>01 - </a:t>
            </a:r>
            <a:r>
              <a:rPr lang="en-US" sz="2800" b="1">
                <a:solidFill>
                  <a:srgbClr val="9B00A9"/>
                </a:solidFill>
              </a:rPr>
              <a:t>SAMPLE NEWSLETTER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9B00A9"/>
                </a:solidFill>
                <a:latin typeface="Arial"/>
                <a:ea typeface="Arial"/>
                <a:cs typeface="Arial"/>
                <a:sym typeface="Arial"/>
              </a:rPr>
              <a:t>02 - SA</a:t>
            </a:r>
            <a:r>
              <a:rPr lang="en-US" sz="2800" b="1">
                <a:solidFill>
                  <a:srgbClr val="9B00A9"/>
                </a:solidFill>
              </a:rPr>
              <a:t>MPLE CONTENT CALENDAR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9B00A9"/>
                </a:solidFill>
                <a:latin typeface="Arial"/>
                <a:ea typeface="Arial"/>
                <a:cs typeface="Arial"/>
                <a:sym typeface="Arial"/>
              </a:rPr>
              <a:t>03 - </a:t>
            </a:r>
            <a:r>
              <a:rPr lang="en-US" sz="2800" b="1">
                <a:solidFill>
                  <a:srgbClr val="9B00A9"/>
                </a:solidFill>
              </a:rPr>
              <a:t>CONTENT CALENDAR TEMPLATE  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9B00A9"/>
                </a:solidFill>
                <a:latin typeface="Arial"/>
                <a:ea typeface="Arial"/>
                <a:cs typeface="Arial"/>
                <a:sym typeface="Arial"/>
              </a:rPr>
              <a:t>04 - </a:t>
            </a:r>
            <a:r>
              <a:rPr lang="en-US" sz="2800" b="1">
                <a:solidFill>
                  <a:srgbClr val="9B00A9"/>
                </a:solidFill>
              </a:rPr>
              <a:t>EXAMPLE SOCIAL MEDIA POST: LAUNCH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9B00A9"/>
                </a:solidFill>
                <a:latin typeface="Arial"/>
                <a:ea typeface="Arial"/>
                <a:cs typeface="Arial"/>
                <a:sym typeface="Arial"/>
              </a:rPr>
              <a:t>05 - </a:t>
            </a:r>
            <a:r>
              <a:rPr lang="en-US" sz="2800" b="1">
                <a:solidFill>
                  <a:schemeClr val="dk2"/>
                </a:solidFill>
              </a:rPr>
              <a:t>EXAMPLE SOCIAL MEDIA POST: WEBINAR</a:t>
            </a:r>
            <a:endParaRPr sz="2800" b="1">
              <a:solidFill>
                <a:schemeClr val="dk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2"/>
                </a:solidFill>
              </a:rPr>
              <a:t>06 - EXAMPLE SOCIAL MEDIA POST: DEADLINE</a:t>
            </a:r>
            <a:endParaRPr sz="2800" b="1">
              <a:solidFill>
                <a:schemeClr val="dk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g24a7ed10052_0_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9693" y="403110"/>
            <a:ext cx="1859631" cy="1033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g24a7ed10052_0_120"/>
          <p:cNvCxnSpPr/>
          <p:nvPr/>
        </p:nvCxnSpPr>
        <p:spPr>
          <a:xfrm>
            <a:off x="0" y="1267691"/>
            <a:ext cx="6192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8" name="Google Shape;138;g24a7ed10052_0_120" descr="A picture containing text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69800" y="5856513"/>
            <a:ext cx="1928346" cy="506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24a7ed10052_0_5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9" cy="110762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24a7ed10052_0_5"/>
          <p:cNvSpPr txBox="1"/>
          <p:nvPr/>
        </p:nvSpPr>
        <p:spPr>
          <a:xfrm>
            <a:off x="1939062" y="2900293"/>
            <a:ext cx="159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endParaRPr/>
          </a:p>
        </p:txBody>
      </p:sp>
      <p:pic>
        <p:nvPicPr>
          <p:cNvPr id="145" name="Google Shape;145;g24a7ed10052_0_5" descr="Imag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" y="6679500"/>
            <a:ext cx="12192001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g24a7ed10052_0_5"/>
          <p:cNvCxnSpPr/>
          <p:nvPr/>
        </p:nvCxnSpPr>
        <p:spPr>
          <a:xfrm>
            <a:off x="-1" y="1606592"/>
            <a:ext cx="619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g24a7ed10052_0_5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en-US" sz="4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4200" b="1">
                <a:latin typeface="Calibri"/>
                <a:ea typeface="Calibri"/>
                <a:cs typeface="Calibri"/>
                <a:sym typeface="Calibri"/>
              </a:rPr>
              <a:t>Sample Newsletter</a:t>
            </a:r>
            <a:endParaRPr/>
          </a:p>
        </p:txBody>
      </p:sp>
      <p:pic>
        <p:nvPicPr>
          <p:cNvPr id="148" name="Google Shape;148;g24a7ed10052_0_5" descr="Picture 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39916" y="5937146"/>
            <a:ext cx="1973308" cy="5177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4a7ed10052_0_5"/>
          <p:cNvSpPr txBox="1"/>
          <p:nvPr/>
        </p:nvSpPr>
        <p:spPr>
          <a:xfrm>
            <a:off x="724496" y="1779349"/>
            <a:ext cx="10265246" cy="4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Subject: Join our </a:t>
            </a: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Challenge and transform online learning!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Dear [Recipient's Name],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We invite you to be part of the </a:t>
            </a: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Challenge: "Connected Learners: Hacking the Online Learning Experience" on </a:t>
            </a:r>
            <a:r>
              <a:rPr lang="en-US" sz="12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6 November 2023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. This global initiative aims to </a:t>
            </a: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revolutionise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online education and empower learners like you.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latin typeface="Calibri"/>
                <a:ea typeface="Calibri"/>
                <a:cs typeface="Calibri"/>
                <a:sym typeface="Calibri"/>
              </a:rPr>
              <a:t>Why Participate?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Make an Impact: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Your ideas can shape the future of online learning, improving the educational experience for students worldwide.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Collaborate and Connect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 Connect with experts and like-minded learners globally, fostering new collaborations and perspectives.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Recognition and Prizes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 Showcase your skills, gain recognition, and win exciting prizes.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latin typeface="Calibri"/>
                <a:ea typeface="Calibri"/>
                <a:cs typeface="Calibri"/>
                <a:sym typeface="Calibri"/>
              </a:rPr>
              <a:t>What Will You Create?</a:t>
            </a: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Enhanced Connectivity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 Develop solutions that foster interaction, social engagement, and build virtual communities in online learning.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Personalised Learning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 Innovate personalised education experiences using adaptive learning platforms, intelligent tutoring, and AI-driven recommendations.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Accessibility and Inclusivity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 Overcome barriers by addressing language, disabilities, and limited internet access, ensuring education for all.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latin typeface="Calibri"/>
                <a:ea typeface="Calibri"/>
                <a:cs typeface="Calibri"/>
                <a:sym typeface="Calibri"/>
              </a:rPr>
              <a:t>How to Get Involved?</a:t>
            </a: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Sign up for the webinar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12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link</a:t>
            </a:r>
            <a:endParaRPr sz="1200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 u="sng" dirty="0">
                <a:latin typeface="Calibri"/>
                <a:ea typeface="Calibri"/>
                <a:cs typeface="Calibri"/>
                <a:sym typeface="Calibri"/>
              </a:rPr>
              <a:t>Register to the hackathon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: Visit the </a:t>
            </a:r>
            <a:r>
              <a:rPr lang="en-US" sz="12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challenge webpage 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and form a team or join as an individual.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Join us in shaping the future of education. Register for our </a:t>
            </a: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Challenge now!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Best regards,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[Your Name]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[Your Organization/Organization Hosting the Email]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[Contact Information]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 descr="Imag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92" y="6664246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3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57" name="Google Shape;157;p3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en-US" sz="4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Sample </a:t>
            </a:r>
            <a:r>
              <a:rPr lang="en-US" sz="4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Content Calendar</a:t>
            </a:r>
            <a:endParaRPr/>
          </a:p>
        </p:txBody>
      </p:sp>
      <p:pic>
        <p:nvPicPr>
          <p:cNvPr id="158" name="Google Shape;158;p3" descr="Picture 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9" name="Google Shape;159;p3"/>
          <p:cNvGraphicFramePr/>
          <p:nvPr/>
        </p:nvGraphicFramePr>
        <p:xfrm>
          <a:off x="787886" y="2258426"/>
          <a:ext cx="7304025" cy="3658125"/>
        </p:xfrm>
        <a:graphic>
          <a:graphicData uri="http://schemas.openxmlformats.org/drawingml/2006/table">
            <a:tbl>
              <a:tblPr firstRow="1" bandRow="1">
                <a:noFill/>
                <a:tableStyleId>{41891B23-DF3A-4E72-83F0-FC58BBD39506}</a:tableStyleId>
              </a:tblPr>
              <a:tblGrid>
                <a:gridCol w="1475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7925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/>
                        <a:t>August</a:t>
                      </a: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</a:rPr>
                        <a:t> 2023</a:t>
                      </a:r>
                      <a:endParaRPr/>
                    </a:p>
                  </a:txBody>
                  <a:tcPr marL="45725" marR="45725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10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11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12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13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14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Stories: IN+FB Post: L</a:t>
                      </a:r>
                      <a:r>
                        <a:rPr lang="en-US" sz="1600"/>
                        <a:t>I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Post: IN+FB+L</a:t>
                      </a:r>
                      <a:r>
                        <a:rPr lang="en-US" sz="1600"/>
                        <a:t>I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17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18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19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20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21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Stories: IN+FB;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/>
                        <a:t>Blog a</a:t>
                      </a:r>
                      <a:r>
                        <a:rPr lang="en-US" sz="1600" u="none" strike="noStrike" cap="none"/>
                        <a:t>rticle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Stories: IN+FB; Post: L</a:t>
                      </a:r>
                      <a:r>
                        <a:rPr lang="en-US" sz="1600"/>
                        <a:t>I</a:t>
                      </a:r>
                      <a:r>
                        <a:rPr lang="en-US" sz="1600" u="none" strike="noStrike" cap="none"/>
                        <a:t>+TW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24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25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26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27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28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Newsletter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Post: IN+FB+L</a:t>
                      </a:r>
                      <a:r>
                        <a:rPr lang="en-US" sz="1600"/>
                        <a:t>I</a:t>
                      </a:r>
                      <a:r>
                        <a:rPr lang="en-US" sz="1600" u="none" strike="noStrike" cap="none"/>
                        <a:t>+TW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Stories: IN+FB; Post: L</a:t>
                      </a:r>
                      <a:r>
                        <a:rPr lang="en-US" sz="1600"/>
                        <a:t>I</a:t>
                      </a:r>
                      <a:r>
                        <a:rPr lang="en-US" sz="1600" u="none" strike="noStrike" cap="none"/>
                        <a:t>+TW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0" name="Google Shape;160;p3"/>
          <p:cNvSpPr txBox="1"/>
          <p:nvPr/>
        </p:nvSpPr>
        <p:spPr>
          <a:xfrm>
            <a:off x="8486275" y="1886400"/>
            <a:ext cx="34995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Fill in your content calendar with planned content to share with your target audience, and on which channels.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Remember also to follow DigiEduHack on our social media channels and like and share our content! We will post articles, videos, links to the learning opportunities, and more -- plenty of premade content for you to leverage.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endParaRPr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 u="sng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 u="sng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 u="sng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 u="sng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sz="1600" u="sng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lang="en-US"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" name="Google Shape;165;g24a7ed10052_0_205"/>
          <p:cNvGraphicFramePr/>
          <p:nvPr/>
        </p:nvGraphicFramePr>
        <p:xfrm>
          <a:off x="1317961" y="100476"/>
          <a:ext cx="9556100" cy="6657050"/>
        </p:xfrm>
        <a:graphic>
          <a:graphicData uri="http://schemas.openxmlformats.org/drawingml/2006/table">
            <a:tbl>
              <a:tblPr firstRow="1" bandRow="1">
                <a:noFill/>
                <a:tableStyleId>{41891B23-DF3A-4E72-83F0-FC58BBD39506}</a:tableStyleId>
              </a:tblPr>
              <a:tblGrid>
                <a:gridCol w="130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7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8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2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930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MONTH 2023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45725" marB="45725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3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4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5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6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7</a:t>
                      </a:r>
                      <a:endParaRPr sz="1600" u="none" strike="noStrike" cap="none"/>
                    </a:p>
                  </a:txBody>
                  <a:tcPr marL="45725" marR="45725" marT="45725" marB="45725">
                    <a:lnT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8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9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10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11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12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13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14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15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16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17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18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19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20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21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3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22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23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24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25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26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27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strike="noStrike" cap="none"/>
                        <a:t>28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0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29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30</a:t>
                      </a: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31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8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4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 descr="Imag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92" y="6664246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4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3" name="Google Shape;173;p4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3. Social Media General Guidelines</a:t>
            </a:r>
            <a:endParaRPr dirty="0"/>
          </a:p>
        </p:txBody>
      </p:sp>
      <p:pic>
        <p:nvPicPr>
          <p:cNvPr id="174" name="Google Shape;174;p4" descr="Picture 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759976" y="2318881"/>
            <a:ext cx="509218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You can update the cover and profile photos of your social media accounts:</a:t>
            </a:r>
          </a:p>
        </p:txBody>
      </p:sp>
      <p:sp>
        <p:nvSpPr>
          <p:cNvPr id="176" name="Google Shape;176;p4"/>
          <p:cNvSpPr txBox="1"/>
          <p:nvPr/>
        </p:nvSpPr>
        <p:spPr>
          <a:xfrm>
            <a:off x="724496" y="1818939"/>
            <a:ext cx="258563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accent1"/>
                </a:solidFill>
                <a:latin typeface="Calibri"/>
                <a:cs typeface="Calibri"/>
                <a:sym typeface="Calibri"/>
              </a:rPr>
              <a:t>Social media profiles</a:t>
            </a:r>
            <a:endParaRPr dirty="0"/>
          </a:p>
        </p:txBody>
      </p:sp>
      <p:pic>
        <p:nvPicPr>
          <p:cNvPr id="3" name="Picture 2" descr="A picture containing text, graphics, font, screenshot&#10;&#10;Description automatically generated">
            <a:extLst>
              <a:ext uri="{FF2B5EF4-FFF2-40B4-BE49-F238E27FC236}">
                <a16:creationId xmlns:a16="http://schemas.microsoft.com/office/drawing/2014/main" id="{FD5DE808-7F82-1020-5CEE-6588CFAAC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1760" y="3090610"/>
            <a:ext cx="2407971" cy="2407971"/>
          </a:xfrm>
          <a:prstGeom prst="rect">
            <a:avLst/>
          </a:prstGeom>
        </p:spPr>
      </p:pic>
      <p:pic>
        <p:nvPicPr>
          <p:cNvPr id="16" name="Picture 15" descr="A picture containing font, graphics, text, circle&#10;&#10;Description automatically generated">
            <a:extLst>
              <a:ext uri="{FF2B5EF4-FFF2-40B4-BE49-F238E27FC236}">
                <a16:creationId xmlns:a16="http://schemas.microsoft.com/office/drawing/2014/main" id="{98FA8B88-7E0B-7862-3327-158C584233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5491" y="3090609"/>
            <a:ext cx="2407972" cy="2407972"/>
          </a:xfrm>
          <a:prstGeom prst="rect">
            <a:avLst/>
          </a:prstGeom>
        </p:spPr>
      </p:pic>
      <p:sp>
        <p:nvSpPr>
          <p:cNvPr id="17" name="Google Shape;176;p4">
            <a:extLst>
              <a:ext uri="{FF2B5EF4-FFF2-40B4-BE49-F238E27FC236}">
                <a16:creationId xmlns:a16="http://schemas.microsoft.com/office/drawing/2014/main" id="{CAA79B8F-FC23-D55A-554B-AAE632DC5B62}"/>
              </a:ext>
            </a:extLst>
          </p:cNvPr>
          <p:cNvSpPr txBox="1"/>
          <p:nvPr/>
        </p:nvSpPr>
        <p:spPr>
          <a:xfrm>
            <a:off x="9574249" y="4695381"/>
            <a:ext cx="16104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6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City, Country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8" name="Google Shape;176;p4">
            <a:extLst>
              <a:ext uri="{FF2B5EF4-FFF2-40B4-BE49-F238E27FC236}">
                <a16:creationId xmlns:a16="http://schemas.microsoft.com/office/drawing/2014/main" id="{9F94DE85-FE85-C6C7-8FE0-32DC18861822}"/>
              </a:ext>
            </a:extLst>
          </p:cNvPr>
          <p:cNvSpPr txBox="1"/>
          <p:nvPr/>
        </p:nvSpPr>
        <p:spPr>
          <a:xfrm>
            <a:off x="6757935" y="4765169"/>
            <a:ext cx="17241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6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City, Country</a:t>
            </a:r>
            <a:endParaRPr sz="1600" dirty="0">
              <a:solidFill>
                <a:schemeClr val="bg1"/>
              </a:solidFill>
            </a:endParaRPr>
          </a:p>
        </p:txBody>
      </p:sp>
      <p:pic>
        <p:nvPicPr>
          <p:cNvPr id="20" name="Picture 19" descr="A picture containing violet, magenta, purple, screenshot&#10;&#10;Description automatically generated">
            <a:extLst>
              <a:ext uri="{FF2B5EF4-FFF2-40B4-BE49-F238E27FC236}">
                <a16:creationId xmlns:a16="http://schemas.microsoft.com/office/drawing/2014/main" id="{9AC305C7-1C10-BCC6-FDAC-4FDC1F8AA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496" y="3090610"/>
            <a:ext cx="5371504" cy="3026384"/>
          </a:xfrm>
          <a:prstGeom prst="rect">
            <a:avLst/>
          </a:prstGeom>
        </p:spPr>
      </p:pic>
      <p:pic>
        <p:nvPicPr>
          <p:cNvPr id="21" name="Image 7">
            <a:extLst>
              <a:ext uri="{FF2B5EF4-FFF2-40B4-BE49-F238E27FC236}">
                <a16:creationId xmlns:a16="http://schemas.microsoft.com/office/drawing/2014/main" id="{0A52D8B3-1C8F-8F63-6B3C-D42705D9F4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665" y="3429124"/>
            <a:ext cx="2256701" cy="1254750"/>
          </a:xfrm>
          <a:prstGeom prst="rect">
            <a:avLst/>
          </a:prstGeom>
        </p:spPr>
      </p:pic>
      <p:sp>
        <p:nvSpPr>
          <p:cNvPr id="25" name="Google Shape;176;p4">
            <a:extLst>
              <a:ext uri="{FF2B5EF4-FFF2-40B4-BE49-F238E27FC236}">
                <a16:creationId xmlns:a16="http://schemas.microsoft.com/office/drawing/2014/main" id="{36FA8FE9-C2DB-A2D0-FB49-3328471EBC98}"/>
              </a:ext>
            </a:extLst>
          </p:cNvPr>
          <p:cNvSpPr txBox="1"/>
          <p:nvPr/>
        </p:nvSpPr>
        <p:spPr>
          <a:xfrm>
            <a:off x="1122664" y="4930001"/>
            <a:ext cx="232821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6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City, Country</a:t>
            </a:r>
          </a:p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6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Date of the hackathon</a:t>
            </a:r>
            <a:endParaRPr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71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4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 descr="Imag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92" y="6664246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4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3" name="Google Shape;173;p4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3. Social Media General Guidelines</a:t>
            </a:r>
            <a:endParaRPr dirty="0"/>
          </a:p>
        </p:txBody>
      </p:sp>
      <p:pic>
        <p:nvPicPr>
          <p:cNvPr id="174" name="Google Shape;174;p4" descr="Picture 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759976" y="2318881"/>
            <a:ext cx="543300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2023 logo and the European Commission’s logo are to be 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included in every design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and their 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place in the visual must remain the same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as in the samples provided. </a:t>
            </a:r>
          </a:p>
        </p:txBody>
      </p:sp>
      <p:sp>
        <p:nvSpPr>
          <p:cNvPr id="176" name="Google Shape;176;p4"/>
          <p:cNvSpPr txBox="1"/>
          <p:nvPr/>
        </p:nvSpPr>
        <p:spPr>
          <a:xfrm>
            <a:off x="724496" y="1818939"/>
            <a:ext cx="181005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accent1"/>
                </a:solidFill>
                <a:latin typeface="Calibri"/>
                <a:cs typeface="Calibri"/>
                <a:sym typeface="Calibri"/>
              </a:rPr>
              <a:t>Use of Logos</a:t>
            </a:r>
            <a:endParaRPr dirty="0"/>
          </a:p>
        </p:txBody>
      </p:sp>
      <p:sp>
        <p:nvSpPr>
          <p:cNvPr id="12" name="Google Shape;176;p4">
            <a:extLst>
              <a:ext uri="{FF2B5EF4-FFF2-40B4-BE49-F238E27FC236}">
                <a16:creationId xmlns:a16="http://schemas.microsoft.com/office/drawing/2014/main" id="{8850958B-9478-D12A-8FF2-A4958BA372BE}"/>
              </a:ext>
            </a:extLst>
          </p:cNvPr>
          <p:cNvSpPr txBox="1"/>
          <p:nvPr/>
        </p:nvSpPr>
        <p:spPr>
          <a:xfrm>
            <a:off x="759976" y="3182197"/>
            <a:ext cx="12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Hashtags</a:t>
            </a:r>
            <a:endParaRPr dirty="0"/>
          </a:p>
        </p:txBody>
      </p:sp>
      <p:sp>
        <p:nvSpPr>
          <p:cNvPr id="13" name="Google Shape;175;p4">
            <a:extLst>
              <a:ext uri="{FF2B5EF4-FFF2-40B4-BE49-F238E27FC236}">
                <a16:creationId xmlns:a16="http://schemas.microsoft.com/office/drawing/2014/main" id="{4337B2B8-E1DC-A631-6372-89B3EE670CEA}"/>
              </a:ext>
            </a:extLst>
          </p:cNvPr>
          <p:cNvSpPr txBox="1"/>
          <p:nvPr/>
        </p:nvSpPr>
        <p:spPr>
          <a:xfrm>
            <a:off x="759975" y="3574908"/>
            <a:ext cx="5433007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Always: #DigiEduHack</a:t>
            </a:r>
            <a:r>
              <a:rPr lang="en-US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#EUDigitalEducation #DEAP </a:t>
            </a:r>
            <a:b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More: #FutureOfLearning #DigitalEducation 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#WeRedefineLearning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Local: #City #Country + 1 or 2 hashtags in the national language (related to the topic of education// digital education// hackathons</a:t>
            </a:r>
            <a:endParaRPr lang="en-US" sz="3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6;p4">
            <a:extLst>
              <a:ext uri="{FF2B5EF4-FFF2-40B4-BE49-F238E27FC236}">
                <a16:creationId xmlns:a16="http://schemas.microsoft.com/office/drawing/2014/main" id="{ADD10B02-190B-C76B-CA0D-A8AA420AA071}"/>
              </a:ext>
            </a:extLst>
          </p:cNvPr>
          <p:cNvSpPr txBox="1"/>
          <p:nvPr/>
        </p:nvSpPr>
        <p:spPr>
          <a:xfrm>
            <a:off x="759976" y="4663358"/>
            <a:ext cx="12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Tags</a:t>
            </a:r>
            <a:endParaRPr dirty="0"/>
          </a:p>
        </p:txBody>
      </p:sp>
      <p:sp>
        <p:nvSpPr>
          <p:cNvPr id="15" name="Google Shape;175;p4">
            <a:extLst>
              <a:ext uri="{FF2B5EF4-FFF2-40B4-BE49-F238E27FC236}">
                <a16:creationId xmlns:a16="http://schemas.microsoft.com/office/drawing/2014/main" id="{970429A8-7071-B7F4-F415-D181660E1B91}"/>
              </a:ext>
            </a:extLst>
          </p:cNvPr>
          <p:cNvSpPr txBox="1"/>
          <p:nvPr/>
        </p:nvSpPr>
        <p:spPr>
          <a:xfrm>
            <a:off x="759976" y="5056069"/>
            <a:ext cx="543300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Always: @DigiEduHack </a:t>
            </a:r>
            <a:b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posting on Facebook, Instagram, LinkedIn and Twitter, please tag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n-US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magenta, screenshot, purple, violet&#10;&#10;Description automatically generated">
            <a:extLst>
              <a:ext uri="{FF2B5EF4-FFF2-40B4-BE49-F238E27FC236}">
                <a16:creationId xmlns:a16="http://schemas.microsoft.com/office/drawing/2014/main" id="{DE452455-B3D0-BA2E-E258-D666D2705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511" y="1627111"/>
            <a:ext cx="4038836" cy="4038836"/>
          </a:xfrm>
          <a:prstGeom prst="rect">
            <a:avLst/>
          </a:prstGeom>
        </p:spPr>
      </p:pic>
      <p:pic>
        <p:nvPicPr>
          <p:cNvPr id="170" name="Google Shape;170;p4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 descr="Image 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92" y="6664246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4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3" name="Google Shape;173;p4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en-US" sz="4200" b="1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4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Example Social Media Post </a:t>
            </a:r>
            <a:endParaRPr/>
          </a:p>
        </p:txBody>
      </p:sp>
      <p:pic>
        <p:nvPicPr>
          <p:cNvPr id="174" name="Google Shape;174;p4" descr="Picture 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724496" y="2318881"/>
            <a:ext cx="6192984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We are happy to confirm that our 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organisation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, is now a registered host of 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2023.</a:t>
            </a:r>
            <a:br>
              <a:rPr lang="en-US" dirty="0">
                <a:latin typeface="Calibri"/>
                <a:ea typeface="Calibri"/>
                <a:cs typeface="Calibri"/>
                <a:sym typeface="Calibri"/>
              </a:rPr>
            </a:br>
            <a:br>
              <a:rPr lang="en-US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What does that mean? In short, it means we’re going to host a digital education hackathon in November </a:t>
            </a:r>
            <a:r>
              <a:rPr lang="en-US" dirty="0">
                <a:solidFill>
                  <a:schemeClr val="accent5">
                    <a:lumMod val="9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(share exact dates and if the hackathon is online, hybrid or physical event)</a:t>
            </a:r>
            <a: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! </a:t>
            </a:r>
            <a:b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Are you as excited as we are? Get ready to join like-minded people and work with the team in finding the most innovative solutions to our challenge!</a:t>
            </a:r>
            <a:b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Learn more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👉 </a:t>
            </a:r>
            <a: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add l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ink to your challenge page </a:t>
            </a:r>
            <a:b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#EUDigitalEducation #DEAP #FutureOfLearning #DigitalEducation 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#WeRedefineLearning</a:t>
            </a:r>
            <a:endParaRPr lang="en-US" sz="3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 txBox="1"/>
          <p:nvPr/>
        </p:nvSpPr>
        <p:spPr>
          <a:xfrm>
            <a:off x="724496" y="1818939"/>
            <a:ext cx="116999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Launch </a:t>
            </a:r>
            <a:endParaRPr dirty="0"/>
          </a:p>
        </p:txBody>
      </p:sp>
      <p:sp>
        <p:nvSpPr>
          <p:cNvPr id="4" name="Google Shape;176;p4">
            <a:extLst>
              <a:ext uri="{FF2B5EF4-FFF2-40B4-BE49-F238E27FC236}">
                <a16:creationId xmlns:a16="http://schemas.microsoft.com/office/drawing/2014/main" id="{54B576CC-9161-F36B-ED3D-AAEF663C2E72}"/>
              </a:ext>
            </a:extLst>
          </p:cNvPr>
          <p:cNvSpPr txBox="1"/>
          <p:nvPr/>
        </p:nvSpPr>
        <p:spPr>
          <a:xfrm>
            <a:off x="7882138" y="2805319"/>
            <a:ext cx="26334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Enter title here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5" name="Google Shape;176;p4">
            <a:extLst>
              <a:ext uri="{FF2B5EF4-FFF2-40B4-BE49-F238E27FC236}">
                <a16:creationId xmlns:a16="http://schemas.microsoft.com/office/drawing/2014/main" id="{7E073E0F-F9A9-79A3-EF54-2488B4BEAB0D}"/>
              </a:ext>
            </a:extLst>
          </p:cNvPr>
          <p:cNvSpPr txBox="1"/>
          <p:nvPr/>
        </p:nvSpPr>
        <p:spPr>
          <a:xfrm>
            <a:off x="7882138" y="3461884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Body text here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176;p4">
            <a:extLst>
              <a:ext uri="{FF2B5EF4-FFF2-40B4-BE49-F238E27FC236}">
                <a16:creationId xmlns:a16="http://schemas.microsoft.com/office/drawing/2014/main" id="{B72061D7-C132-97CF-EAE8-418971941F9E}"/>
              </a:ext>
            </a:extLst>
          </p:cNvPr>
          <p:cNvSpPr txBox="1"/>
          <p:nvPr/>
        </p:nvSpPr>
        <p:spPr>
          <a:xfrm>
            <a:off x="7882137" y="4380715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Call to action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452691FA-1C21-19D2-7CBD-C02FE2B55B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0011" y="2059523"/>
            <a:ext cx="932923" cy="518715"/>
          </a:xfrm>
          <a:prstGeom prst="rect">
            <a:avLst/>
          </a:prstGeom>
        </p:spPr>
      </p:pic>
      <p:sp>
        <p:nvSpPr>
          <p:cNvPr id="9" name="Google Shape;176;p4">
            <a:extLst>
              <a:ext uri="{FF2B5EF4-FFF2-40B4-BE49-F238E27FC236}">
                <a16:creationId xmlns:a16="http://schemas.microsoft.com/office/drawing/2014/main" id="{387400D8-522C-99E5-6382-972957D2D6D2}"/>
              </a:ext>
            </a:extLst>
          </p:cNvPr>
          <p:cNvSpPr txBox="1"/>
          <p:nvPr/>
        </p:nvSpPr>
        <p:spPr>
          <a:xfrm>
            <a:off x="7882137" y="4676311"/>
            <a:ext cx="25469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2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www.digieduhack.com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2" name="Google Shape;176;p4">
            <a:extLst>
              <a:ext uri="{FF2B5EF4-FFF2-40B4-BE49-F238E27FC236}">
                <a16:creationId xmlns:a16="http://schemas.microsoft.com/office/drawing/2014/main" id="{9BFA80CA-D7B8-4A65-16E1-BEB42112DD95}"/>
              </a:ext>
            </a:extLst>
          </p:cNvPr>
          <p:cNvSpPr txBox="1"/>
          <p:nvPr/>
        </p:nvSpPr>
        <p:spPr>
          <a:xfrm>
            <a:off x="7882137" y="5021205"/>
            <a:ext cx="358536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900" i="1" dirty="0" err="1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DigiEduHack</a:t>
            </a:r>
            <a:r>
              <a:rPr lang="en-US" sz="900" i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 is an initiative under the Digital Education Action Plan </a:t>
            </a:r>
            <a:endParaRPr sz="9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903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magenta, screenshot, purple, violet&#10;&#10;Description automatically generated">
            <a:extLst>
              <a:ext uri="{FF2B5EF4-FFF2-40B4-BE49-F238E27FC236}">
                <a16:creationId xmlns:a16="http://schemas.microsoft.com/office/drawing/2014/main" id="{DE452455-B3D0-BA2E-E258-D666D2705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511" y="1627111"/>
            <a:ext cx="4038836" cy="4038836"/>
          </a:xfrm>
          <a:prstGeom prst="rect">
            <a:avLst/>
          </a:prstGeom>
        </p:spPr>
      </p:pic>
      <p:pic>
        <p:nvPicPr>
          <p:cNvPr id="170" name="Google Shape;170;p4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 descr="Image 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92" y="6664246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4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3" name="Google Shape;173;p4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US" sz="4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Example Social Media Post </a:t>
            </a:r>
            <a:endParaRPr dirty="0"/>
          </a:p>
        </p:txBody>
      </p:sp>
      <p:pic>
        <p:nvPicPr>
          <p:cNvPr id="174" name="Google Shape;174;p4" descr="Picture 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724496" y="2318881"/>
            <a:ext cx="6192984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Looking for digital education enthusiasts! </a:t>
            </a:r>
            <a:br>
              <a:rPr lang="en-US" dirty="0">
                <a:latin typeface="Calibri"/>
                <a:ea typeface="Calibri"/>
                <a:cs typeface="Calibri"/>
                <a:sym typeface="Calibri"/>
              </a:rPr>
            </a:br>
            <a:br>
              <a:rPr lang="en-US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Whether you're a coding genius or have no tech skills, an experienced educator or a real newbie: We’re looking for creative minds from Europe and every corner of the globe </a:t>
            </a:r>
            <a:r>
              <a:rPr lang="en-US" b="0" i="0" u="none" strike="noStrike" cap="none" dirty="0">
                <a:solidFill>
                  <a:schemeClr val="accent5">
                    <a:lumMod val="9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(adapt if needed to the circumstances of your hackathon</a:t>
            </a:r>
            <a:r>
              <a:rPr lang="en-US" b="0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to help us tackle today’s challenges in digital education.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📚</a:t>
            </a:r>
            <a:b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1200" dirty="0">
              <a:solidFill>
                <a:schemeClr val="accent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Register by: </a:t>
            </a:r>
            <a: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add deadline</a:t>
            </a:r>
            <a:endParaRPr lang="en-US" b="0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endParaRPr lang="en-US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Find all details on the website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👉</a:t>
            </a:r>
            <a: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www.digieduhack.com/challenges</a:t>
            </a:r>
            <a:r>
              <a:rPr lang="en-US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endParaRPr lang="en-US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#EUDigitalEducation #DEAP #FutureOfLearning #DigitalEducation 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#WeRedefineLearning</a:t>
            </a:r>
            <a:endParaRPr lang="en-US" sz="3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 txBox="1"/>
          <p:nvPr/>
        </p:nvSpPr>
        <p:spPr>
          <a:xfrm>
            <a:off x="724496" y="1821889"/>
            <a:ext cx="200198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Call for participants</a:t>
            </a:r>
            <a:endParaRPr dirty="0"/>
          </a:p>
        </p:txBody>
      </p:sp>
      <p:sp>
        <p:nvSpPr>
          <p:cNvPr id="4" name="Google Shape;176;p4">
            <a:extLst>
              <a:ext uri="{FF2B5EF4-FFF2-40B4-BE49-F238E27FC236}">
                <a16:creationId xmlns:a16="http://schemas.microsoft.com/office/drawing/2014/main" id="{54B576CC-9161-F36B-ED3D-AAEF663C2E72}"/>
              </a:ext>
            </a:extLst>
          </p:cNvPr>
          <p:cNvSpPr txBox="1"/>
          <p:nvPr/>
        </p:nvSpPr>
        <p:spPr>
          <a:xfrm>
            <a:off x="7882138" y="2805319"/>
            <a:ext cx="26334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Enter title here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5" name="Google Shape;176;p4">
            <a:extLst>
              <a:ext uri="{FF2B5EF4-FFF2-40B4-BE49-F238E27FC236}">
                <a16:creationId xmlns:a16="http://schemas.microsoft.com/office/drawing/2014/main" id="{7E073E0F-F9A9-79A3-EF54-2488B4BEAB0D}"/>
              </a:ext>
            </a:extLst>
          </p:cNvPr>
          <p:cNvSpPr txBox="1"/>
          <p:nvPr/>
        </p:nvSpPr>
        <p:spPr>
          <a:xfrm>
            <a:off x="7882138" y="3461884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Body text here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176;p4">
            <a:extLst>
              <a:ext uri="{FF2B5EF4-FFF2-40B4-BE49-F238E27FC236}">
                <a16:creationId xmlns:a16="http://schemas.microsoft.com/office/drawing/2014/main" id="{B72061D7-C132-97CF-EAE8-418971941F9E}"/>
              </a:ext>
            </a:extLst>
          </p:cNvPr>
          <p:cNvSpPr txBox="1"/>
          <p:nvPr/>
        </p:nvSpPr>
        <p:spPr>
          <a:xfrm>
            <a:off x="7882137" y="4389415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Call to action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Google Shape;176;p4">
            <a:extLst>
              <a:ext uri="{FF2B5EF4-FFF2-40B4-BE49-F238E27FC236}">
                <a16:creationId xmlns:a16="http://schemas.microsoft.com/office/drawing/2014/main" id="{387400D8-522C-99E5-6382-972957D2D6D2}"/>
              </a:ext>
            </a:extLst>
          </p:cNvPr>
          <p:cNvSpPr txBox="1"/>
          <p:nvPr/>
        </p:nvSpPr>
        <p:spPr>
          <a:xfrm>
            <a:off x="7882137" y="4673102"/>
            <a:ext cx="25469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2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www.digieduhack.com</a:t>
            </a:r>
            <a:endParaRPr sz="1050" dirty="0">
              <a:solidFill>
                <a:schemeClr val="bg1"/>
              </a:solidFill>
            </a:endParaRPr>
          </a:p>
        </p:txBody>
      </p:sp>
      <p:pic>
        <p:nvPicPr>
          <p:cNvPr id="3" name="Image 7">
            <a:extLst>
              <a:ext uri="{FF2B5EF4-FFF2-40B4-BE49-F238E27FC236}">
                <a16:creationId xmlns:a16="http://schemas.microsoft.com/office/drawing/2014/main" id="{88195E53-59C6-C675-2821-8F23530AD4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0011" y="2059523"/>
            <a:ext cx="932923" cy="518715"/>
          </a:xfrm>
          <a:prstGeom prst="rect">
            <a:avLst/>
          </a:prstGeom>
        </p:spPr>
      </p:pic>
      <p:sp>
        <p:nvSpPr>
          <p:cNvPr id="12" name="Google Shape;176;p4">
            <a:extLst>
              <a:ext uri="{FF2B5EF4-FFF2-40B4-BE49-F238E27FC236}">
                <a16:creationId xmlns:a16="http://schemas.microsoft.com/office/drawing/2014/main" id="{D6D58AD6-CEA7-6170-5F42-A8F7420F4F5A}"/>
              </a:ext>
            </a:extLst>
          </p:cNvPr>
          <p:cNvSpPr txBox="1"/>
          <p:nvPr/>
        </p:nvSpPr>
        <p:spPr>
          <a:xfrm>
            <a:off x="7882137" y="5021205"/>
            <a:ext cx="358536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900" i="1" dirty="0" err="1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DigiEduHack</a:t>
            </a:r>
            <a:r>
              <a:rPr lang="en-US" sz="900" i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 is an initiative under the Digital Education Action Plan </a:t>
            </a:r>
            <a:endParaRPr sz="9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790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5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"/>
          <p:cNvSpPr txBox="1"/>
          <p:nvPr/>
        </p:nvSpPr>
        <p:spPr>
          <a:xfrm>
            <a:off x="724496" y="1743389"/>
            <a:ext cx="1761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Webinar </a:t>
            </a:r>
            <a:endParaRPr/>
          </a:p>
        </p:txBody>
      </p:sp>
      <p:sp>
        <p:nvSpPr>
          <p:cNvPr id="184" name="Google Shape;184;p5"/>
          <p:cNvSpPr txBox="1"/>
          <p:nvPr/>
        </p:nvSpPr>
        <p:spPr>
          <a:xfrm>
            <a:off x="724496" y="2112756"/>
            <a:ext cx="5544739" cy="366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Join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the challenge </a:t>
            </a:r>
            <a:r>
              <a:rPr lang="en-US" sz="1400" b="0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#webinar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📢</a:t>
            </a:r>
            <a:b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...to learn about the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hackathon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meet all the partners </a:t>
            </a:r>
            <a:b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industry experts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our local version of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Digi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duHack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2023!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When? 📅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Add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date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(online)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Join here 👉 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add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link</a:t>
            </a:r>
            <a:endParaRPr dirty="0">
              <a:solidFill>
                <a:schemeClr val="accent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believe there is still a huge amount of unexplored potential for the digital education space.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Join us to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find solutions for the future of digital education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! 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📚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 more 👉</a:t>
            </a:r>
            <a:r>
              <a:rPr lang="en-US" sz="14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add link to your challenge page</a:t>
            </a:r>
            <a:endParaRPr dirty="0">
              <a:solidFill>
                <a:schemeClr val="accent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#EUDigitalEducation #DEAP #FutureOfLearning #DigitalEducation 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#WeRedefineLearning</a:t>
            </a:r>
            <a:endParaRPr lang="en-US" sz="3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5" descr="Image 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" y="6679500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5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7" name="Google Shape;187;p5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buSzPts val="4200"/>
            </a:pP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US" sz="4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Example </a:t>
            </a: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Social Media Post </a:t>
            </a:r>
            <a:endParaRPr dirty="0"/>
          </a:p>
        </p:txBody>
      </p:sp>
      <p:pic>
        <p:nvPicPr>
          <p:cNvPr id="188" name="Google Shape;188;p5" descr="Picture 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purple, magenta, lilac, colorfulness&#10;&#10;Description automatically generated">
            <a:extLst>
              <a:ext uri="{FF2B5EF4-FFF2-40B4-BE49-F238E27FC236}">
                <a16:creationId xmlns:a16="http://schemas.microsoft.com/office/drawing/2014/main" id="{9AA2FAD0-C167-0895-FA91-BFC3F602D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8671" y="1697394"/>
            <a:ext cx="4015143" cy="4015143"/>
          </a:xfrm>
          <a:prstGeom prst="rect">
            <a:avLst/>
          </a:prstGeom>
        </p:spPr>
      </p:pic>
      <p:sp>
        <p:nvSpPr>
          <p:cNvPr id="4" name="Google Shape;176;p4">
            <a:extLst>
              <a:ext uri="{FF2B5EF4-FFF2-40B4-BE49-F238E27FC236}">
                <a16:creationId xmlns:a16="http://schemas.microsoft.com/office/drawing/2014/main" id="{CADE1D9C-B232-2251-F6A5-A52C5881B3E4}"/>
              </a:ext>
            </a:extLst>
          </p:cNvPr>
          <p:cNvSpPr txBox="1"/>
          <p:nvPr/>
        </p:nvSpPr>
        <p:spPr>
          <a:xfrm>
            <a:off x="7882138" y="2805319"/>
            <a:ext cx="26334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Enter title here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5" name="Google Shape;176;p4">
            <a:extLst>
              <a:ext uri="{FF2B5EF4-FFF2-40B4-BE49-F238E27FC236}">
                <a16:creationId xmlns:a16="http://schemas.microsoft.com/office/drawing/2014/main" id="{E3054D76-04E1-CC7C-E3E7-B18F8B7BC66E}"/>
              </a:ext>
            </a:extLst>
          </p:cNvPr>
          <p:cNvSpPr txBox="1"/>
          <p:nvPr/>
        </p:nvSpPr>
        <p:spPr>
          <a:xfrm>
            <a:off x="7882138" y="3461884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Body text here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176;p4">
            <a:extLst>
              <a:ext uri="{FF2B5EF4-FFF2-40B4-BE49-F238E27FC236}">
                <a16:creationId xmlns:a16="http://schemas.microsoft.com/office/drawing/2014/main" id="{21A90531-A725-8783-DDC1-569351E3B652}"/>
              </a:ext>
            </a:extLst>
          </p:cNvPr>
          <p:cNvSpPr txBox="1"/>
          <p:nvPr/>
        </p:nvSpPr>
        <p:spPr>
          <a:xfrm>
            <a:off x="7882137" y="4406911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Call to action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Google Shape;176;p4">
            <a:extLst>
              <a:ext uri="{FF2B5EF4-FFF2-40B4-BE49-F238E27FC236}">
                <a16:creationId xmlns:a16="http://schemas.microsoft.com/office/drawing/2014/main" id="{D3BC08A1-00CD-8F96-DC6F-F0AA70BB516D}"/>
              </a:ext>
            </a:extLst>
          </p:cNvPr>
          <p:cNvSpPr txBox="1"/>
          <p:nvPr/>
        </p:nvSpPr>
        <p:spPr>
          <a:xfrm>
            <a:off x="7882137" y="4696062"/>
            <a:ext cx="25469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2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www.digieduhack.com</a:t>
            </a:r>
            <a:endParaRPr sz="1050" dirty="0">
              <a:solidFill>
                <a:schemeClr val="bg1"/>
              </a:solidFill>
            </a:endParaRPr>
          </a:p>
        </p:txBody>
      </p:sp>
      <p:pic>
        <p:nvPicPr>
          <p:cNvPr id="11" name="Image 7">
            <a:extLst>
              <a:ext uri="{FF2B5EF4-FFF2-40B4-BE49-F238E27FC236}">
                <a16:creationId xmlns:a16="http://schemas.microsoft.com/office/drawing/2014/main" id="{7F4CC6A2-93AD-448B-1266-9D34CB0508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0011" y="2059523"/>
            <a:ext cx="932923" cy="518715"/>
          </a:xfrm>
          <a:prstGeom prst="rect">
            <a:avLst/>
          </a:prstGeom>
        </p:spPr>
      </p:pic>
      <p:sp>
        <p:nvSpPr>
          <p:cNvPr id="2" name="Google Shape;176;p4">
            <a:extLst>
              <a:ext uri="{FF2B5EF4-FFF2-40B4-BE49-F238E27FC236}">
                <a16:creationId xmlns:a16="http://schemas.microsoft.com/office/drawing/2014/main" id="{67FAF8F0-1C6A-4B88-50DD-2F1016DB95A1}"/>
              </a:ext>
            </a:extLst>
          </p:cNvPr>
          <p:cNvSpPr txBox="1"/>
          <p:nvPr/>
        </p:nvSpPr>
        <p:spPr>
          <a:xfrm>
            <a:off x="7882137" y="5021205"/>
            <a:ext cx="358536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900" i="1" dirty="0" err="1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DigiEduHack</a:t>
            </a:r>
            <a:r>
              <a:rPr lang="en-US" sz="900" i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 is an initiative under the Digital Education Action Plan </a:t>
            </a:r>
            <a:endParaRPr sz="9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6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6"/>
          <p:cNvSpPr txBox="1"/>
          <p:nvPr/>
        </p:nvSpPr>
        <p:spPr>
          <a:xfrm>
            <a:off x="724496" y="1751445"/>
            <a:ext cx="1761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Deadline</a:t>
            </a:r>
            <a:endParaRPr/>
          </a:p>
        </p:txBody>
      </p:sp>
      <p:sp>
        <p:nvSpPr>
          <p:cNvPr id="196" name="Google Shape;196;p6"/>
          <p:cNvSpPr txBox="1"/>
          <p:nvPr/>
        </p:nvSpPr>
        <p:spPr>
          <a:xfrm>
            <a:off x="724496" y="2274605"/>
            <a:ext cx="5694000" cy="366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CALL FOR REGISTRATION!⏰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Digi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Edu</a:t>
            </a:r>
            <a:r>
              <a:rPr lang="en-U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Hack</a:t>
            </a: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2023 registration deadline is closing in 24 hours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-- </a:t>
            </a: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 explore future solutions digital education can provide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!</a:t>
            </a:r>
            <a:b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Register now 👉</a:t>
            </a:r>
            <a:r>
              <a:rPr lang="en-US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link 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n-US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your challenge page</a:t>
            </a:r>
            <a:endParaRPr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Participants of this hackathon: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◾️ </a:t>
            </a:r>
            <a:r>
              <a:rPr lang="en-US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Will compete for a prize pool of x€</a:t>
            </a:r>
            <a:endParaRPr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◾️ 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Incentive</a:t>
            </a:r>
            <a:r>
              <a:rPr lang="en-US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2 to join</a:t>
            </a:r>
            <a:endParaRPr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◾️ </a:t>
            </a:r>
            <a:r>
              <a:rPr lang="en-US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Incentive</a:t>
            </a:r>
            <a:r>
              <a:rPr lang="en-US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3 to join</a:t>
            </a:r>
            <a:endParaRPr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There is still a huge amount of unexplored potential in the digital education space! 📚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#EUDigitalEducation #DEAP #FutureOfLearning #DigitalEducation 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#WeRedefineLearning</a:t>
            </a:r>
            <a:endParaRPr lang="en-US" sz="3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6" descr="Imag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" y="6679500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6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9" name="Google Shape;199;p6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buSzPts val="4200"/>
            </a:pP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4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Example </a:t>
            </a: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Social Media Post </a:t>
            </a:r>
            <a:endParaRPr dirty="0"/>
          </a:p>
        </p:txBody>
      </p:sp>
      <p:pic>
        <p:nvPicPr>
          <p:cNvPr id="200" name="Google Shape;200;p6" descr="Picture 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purple, magenta, colorfulness, violet&#10;&#10;Description automatically generated">
            <a:extLst>
              <a:ext uri="{FF2B5EF4-FFF2-40B4-BE49-F238E27FC236}">
                <a16:creationId xmlns:a16="http://schemas.microsoft.com/office/drawing/2014/main" id="{BDFAAA02-3255-3797-AC99-9EFD2DB4B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8839" y="1688863"/>
            <a:ext cx="4002154" cy="4002154"/>
          </a:xfrm>
          <a:prstGeom prst="rect">
            <a:avLst/>
          </a:prstGeom>
        </p:spPr>
      </p:pic>
      <p:sp>
        <p:nvSpPr>
          <p:cNvPr id="4" name="Google Shape;176;p4">
            <a:extLst>
              <a:ext uri="{FF2B5EF4-FFF2-40B4-BE49-F238E27FC236}">
                <a16:creationId xmlns:a16="http://schemas.microsoft.com/office/drawing/2014/main" id="{8809B576-EB02-BDC4-4065-8A6424178D95}"/>
              </a:ext>
            </a:extLst>
          </p:cNvPr>
          <p:cNvSpPr txBox="1"/>
          <p:nvPr/>
        </p:nvSpPr>
        <p:spPr>
          <a:xfrm>
            <a:off x="7882138" y="2805319"/>
            <a:ext cx="26334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Enter title here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5" name="Google Shape;176;p4">
            <a:extLst>
              <a:ext uri="{FF2B5EF4-FFF2-40B4-BE49-F238E27FC236}">
                <a16:creationId xmlns:a16="http://schemas.microsoft.com/office/drawing/2014/main" id="{551BF352-EF1D-FA8E-5143-E0E3CB56942B}"/>
              </a:ext>
            </a:extLst>
          </p:cNvPr>
          <p:cNvSpPr txBox="1"/>
          <p:nvPr/>
        </p:nvSpPr>
        <p:spPr>
          <a:xfrm>
            <a:off x="7882138" y="3461884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Body text here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1" name="Image 7">
            <a:extLst>
              <a:ext uri="{FF2B5EF4-FFF2-40B4-BE49-F238E27FC236}">
                <a16:creationId xmlns:a16="http://schemas.microsoft.com/office/drawing/2014/main" id="{0CA72C59-14A0-1771-920F-FEC5B77B8F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0011" y="2059523"/>
            <a:ext cx="932923" cy="518715"/>
          </a:xfrm>
          <a:prstGeom prst="rect">
            <a:avLst/>
          </a:prstGeom>
        </p:spPr>
      </p:pic>
      <p:sp>
        <p:nvSpPr>
          <p:cNvPr id="2" name="Google Shape;176;p4">
            <a:extLst>
              <a:ext uri="{FF2B5EF4-FFF2-40B4-BE49-F238E27FC236}">
                <a16:creationId xmlns:a16="http://schemas.microsoft.com/office/drawing/2014/main" id="{BDC5BEA4-3AB2-011F-2D47-29E2BA8801BB}"/>
              </a:ext>
            </a:extLst>
          </p:cNvPr>
          <p:cNvSpPr txBox="1"/>
          <p:nvPr/>
        </p:nvSpPr>
        <p:spPr>
          <a:xfrm>
            <a:off x="7882137" y="4406911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Call to action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Google Shape;176;p4">
            <a:extLst>
              <a:ext uri="{FF2B5EF4-FFF2-40B4-BE49-F238E27FC236}">
                <a16:creationId xmlns:a16="http://schemas.microsoft.com/office/drawing/2014/main" id="{AB95B238-BC95-D706-F196-E7D9B6B25216}"/>
              </a:ext>
            </a:extLst>
          </p:cNvPr>
          <p:cNvSpPr txBox="1"/>
          <p:nvPr/>
        </p:nvSpPr>
        <p:spPr>
          <a:xfrm>
            <a:off x="7882137" y="4696062"/>
            <a:ext cx="25469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2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www.digieduhack.com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8" name="Google Shape;176;p4">
            <a:extLst>
              <a:ext uri="{FF2B5EF4-FFF2-40B4-BE49-F238E27FC236}">
                <a16:creationId xmlns:a16="http://schemas.microsoft.com/office/drawing/2014/main" id="{34B14A5C-DF1C-EBFA-0271-1A135E015452}"/>
              </a:ext>
            </a:extLst>
          </p:cNvPr>
          <p:cNvSpPr txBox="1"/>
          <p:nvPr/>
        </p:nvSpPr>
        <p:spPr>
          <a:xfrm>
            <a:off x="7882137" y="5021205"/>
            <a:ext cx="358536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900" i="1" dirty="0" err="1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DigiEduHack</a:t>
            </a:r>
            <a:r>
              <a:rPr lang="en-US" sz="900" i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 is an initiative under the Digital Education Action Plan </a:t>
            </a:r>
            <a:endParaRPr sz="9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olorfulness, purple, magenta, violet&#10;&#10;Description automatically generated">
            <a:extLst>
              <a:ext uri="{FF2B5EF4-FFF2-40B4-BE49-F238E27FC236}">
                <a16:creationId xmlns:a16="http://schemas.microsoft.com/office/drawing/2014/main" id="{80004824-5573-43E0-66EE-4C36E2C5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029" y="1980914"/>
            <a:ext cx="2215407" cy="3938501"/>
          </a:xfrm>
          <a:prstGeom prst="rect">
            <a:avLst/>
          </a:prstGeom>
        </p:spPr>
      </p:pic>
      <p:pic>
        <p:nvPicPr>
          <p:cNvPr id="12" name="Picture 11" descr="A picture containing purple, colorfulness, magenta, violet&#10;&#10;Description automatically generated">
            <a:extLst>
              <a:ext uri="{FF2B5EF4-FFF2-40B4-BE49-F238E27FC236}">
                <a16:creationId xmlns:a16="http://schemas.microsoft.com/office/drawing/2014/main" id="{55C267E3-4DE0-096B-5456-42826E834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294" y="1980916"/>
            <a:ext cx="2215406" cy="3938499"/>
          </a:xfrm>
          <a:prstGeom prst="rect">
            <a:avLst/>
          </a:prstGeom>
        </p:spPr>
      </p:pic>
      <p:pic>
        <p:nvPicPr>
          <p:cNvPr id="194" name="Google Shape;194;p6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6"/>
          <p:cNvSpPr txBox="1"/>
          <p:nvPr/>
        </p:nvSpPr>
        <p:spPr>
          <a:xfrm>
            <a:off x="787885" y="1803466"/>
            <a:ext cx="39395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accent1"/>
                </a:solidFill>
                <a:latin typeface="Calibri"/>
                <a:cs typeface="Calibri"/>
                <a:sym typeface="Calibri"/>
              </a:rPr>
              <a:t>Add stories to your communication mix</a:t>
            </a:r>
            <a:endParaRPr dirty="0"/>
          </a:p>
        </p:txBody>
      </p:sp>
      <p:sp>
        <p:nvSpPr>
          <p:cNvPr id="196" name="Google Shape;196;p6"/>
          <p:cNvSpPr txBox="1"/>
          <p:nvPr/>
        </p:nvSpPr>
        <p:spPr>
          <a:xfrm>
            <a:off x="828239" y="2326626"/>
            <a:ext cx="4987345" cy="301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link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challenge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dirty="0">
                <a:latin typeface="Calibri"/>
                <a:ea typeface="Calibri"/>
                <a:cs typeface="Calibri"/>
                <a:sym typeface="Calibri"/>
                <a:hlinkClick r:id="rId6"/>
              </a:rPr>
              <a:t>www.digieduhack.com/challanges/XXX</a:t>
            </a:r>
            <a:endParaRPr lang="es-ES" dirty="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Ask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questions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followers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like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es-ES" dirty="0">
                <a:latin typeface="Calibri"/>
                <a:ea typeface="Calibri"/>
                <a:cs typeface="Calibri"/>
                <a:sym typeface="Calibri"/>
              </a:rPr>
            </a:b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Do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know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? //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ever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1" dirty="0" err="1">
                <a:latin typeface="Calibri"/>
                <a:ea typeface="Calibri"/>
                <a:cs typeface="Calibri"/>
                <a:sym typeface="Calibri"/>
              </a:rPr>
              <a:t>participated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in a hackathon? </a:t>
            </a:r>
            <a:endParaRPr i="1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Interact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polls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digital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education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issues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topic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challenge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#BehindTheScenes material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show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followers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you’re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preparing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hackathon.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lang="es-ES" dirty="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#EUDigitalEducation #DEAP #FutureOfLearning #DigitalEducation 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#WeRedefineLearning</a:t>
            </a:r>
            <a:endParaRPr lang="en-US" sz="3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6" descr="Image 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" y="6679500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6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9" name="Google Shape;199;p6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buSzPts val="4200"/>
            </a:pPr>
            <a:r>
              <a:rPr lang="en-US" sz="4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Example </a:t>
            </a:r>
            <a:r>
              <a:rPr lang="en-US" sz="4200" b="1" dirty="0">
                <a:latin typeface="Calibri"/>
                <a:ea typeface="Calibri"/>
                <a:cs typeface="Calibri"/>
                <a:sym typeface="Calibri"/>
              </a:rPr>
              <a:t>Social Media Stories </a:t>
            </a:r>
            <a:endParaRPr dirty="0"/>
          </a:p>
        </p:txBody>
      </p:sp>
      <p:pic>
        <p:nvPicPr>
          <p:cNvPr id="200" name="Google Shape;200;p6" descr="Picture 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76;p4">
            <a:extLst>
              <a:ext uri="{FF2B5EF4-FFF2-40B4-BE49-F238E27FC236}">
                <a16:creationId xmlns:a16="http://schemas.microsoft.com/office/drawing/2014/main" id="{8809B576-EB02-BDC4-4065-8A6424178D95}"/>
              </a:ext>
            </a:extLst>
          </p:cNvPr>
          <p:cNvSpPr txBox="1"/>
          <p:nvPr/>
        </p:nvSpPr>
        <p:spPr>
          <a:xfrm>
            <a:off x="9241813" y="2817469"/>
            <a:ext cx="1930367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Enter text here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5" name="Google Shape;176;p4">
            <a:extLst>
              <a:ext uri="{FF2B5EF4-FFF2-40B4-BE49-F238E27FC236}">
                <a16:creationId xmlns:a16="http://schemas.microsoft.com/office/drawing/2014/main" id="{551BF352-EF1D-FA8E-5143-E0E3CB56942B}"/>
              </a:ext>
            </a:extLst>
          </p:cNvPr>
          <p:cNvSpPr txBox="1"/>
          <p:nvPr/>
        </p:nvSpPr>
        <p:spPr>
          <a:xfrm>
            <a:off x="9241813" y="3782287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Body text here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176;p4">
            <a:extLst>
              <a:ext uri="{FF2B5EF4-FFF2-40B4-BE49-F238E27FC236}">
                <a16:creationId xmlns:a16="http://schemas.microsoft.com/office/drawing/2014/main" id="{BD679839-C885-59DB-C758-8198227B6925}"/>
              </a:ext>
            </a:extLst>
          </p:cNvPr>
          <p:cNvSpPr txBox="1"/>
          <p:nvPr/>
        </p:nvSpPr>
        <p:spPr>
          <a:xfrm>
            <a:off x="9241812" y="4775598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Call to action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88EA6D4D-30AF-B4F4-CD8B-161C156C70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1507" y="2259996"/>
            <a:ext cx="616813" cy="342955"/>
          </a:xfrm>
          <a:prstGeom prst="rect">
            <a:avLst/>
          </a:prstGeom>
        </p:spPr>
      </p:pic>
      <p:sp>
        <p:nvSpPr>
          <p:cNvPr id="9" name="Google Shape;176;p4">
            <a:extLst>
              <a:ext uri="{FF2B5EF4-FFF2-40B4-BE49-F238E27FC236}">
                <a16:creationId xmlns:a16="http://schemas.microsoft.com/office/drawing/2014/main" id="{3A4BFFEF-A1DD-2087-5F5B-0B8C97FF633D}"/>
              </a:ext>
            </a:extLst>
          </p:cNvPr>
          <p:cNvSpPr txBox="1"/>
          <p:nvPr/>
        </p:nvSpPr>
        <p:spPr>
          <a:xfrm>
            <a:off x="9241812" y="5035682"/>
            <a:ext cx="173876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05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Add link to challenge in story</a:t>
            </a:r>
            <a:endParaRPr sz="900" dirty="0">
              <a:solidFill>
                <a:schemeClr val="bg1"/>
              </a:solidFill>
            </a:endParaRPr>
          </a:p>
        </p:txBody>
      </p:sp>
      <p:sp>
        <p:nvSpPr>
          <p:cNvPr id="13" name="Google Shape;176;p4">
            <a:extLst>
              <a:ext uri="{FF2B5EF4-FFF2-40B4-BE49-F238E27FC236}">
                <a16:creationId xmlns:a16="http://schemas.microsoft.com/office/drawing/2014/main" id="{DCB9D1D8-CB8C-D59A-69B2-B3A635FC314C}"/>
              </a:ext>
            </a:extLst>
          </p:cNvPr>
          <p:cNvSpPr txBox="1"/>
          <p:nvPr/>
        </p:nvSpPr>
        <p:spPr>
          <a:xfrm>
            <a:off x="6854363" y="2817469"/>
            <a:ext cx="1930367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Enter text here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4" name="Google Shape;176;p4">
            <a:extLst>
              <a:ext uri="{FF2B5EF4-FFF2-40B4-BE49-F238E27FC236}">
                <a16:creationId xmlns:a16="http://schemas.microsoft.com/office/drawing/2014/main" id="{A5EB2E79-5082-9885-E765-0B5EADA9AEFB}"/>
              </a:ext>
            </a:extLst>
          </p:cNvPr>
          <p:cNvSpPr txBox="1"/>
          <p:nvPr/>
        </p:nvSpPr>
        <p:spPr>
          <a:xfrm>
            <a:off x="6854363" y="3782287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Body text here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5" name="Google Shape;176;p4">
            <a:extLst>
              <a:ext uri="{FF2B5EF4-FFF2-40B4-BE49-F238E27FC236}">
                <a16:creationId xmlns:a16="http://schemas.microsoft.com/office/drawing/2014/main" id="{EB1311AB-3F83-EC1F-E07B-50FF89DFB66B}"/>
              </a:ext>
            </a:extLst>
          </p:cNvPr>
          <p:cNvSpPr txBox="1"/>
          <p:nvPr/>
        </p:nvSpPr>
        <p:spPr>
          <a:xfrm>
            <a:off x="6854362" y="4775598"/>
            <a:ext cx="18313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Call to action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6" name="Image 7">
            <a:extLst>
              <a:ext uri="{FF2B5EF4-FFF2-40B4-BE49-F238E27FC236}">
                <a16:creationId xmlns:a16="http://schemas.microsoft.com/office/drawing/2014/main" id="{F06EDC5B-7279-6D73-026F-1ED13E67B4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8325" y="2263762"/>
            <a:ext cx="616813" cy="342955"/>
          </a:xfrm>
          <a:prstGeom prst="rect">
            <a:avLst/>
          </a:prstGeom>
        </p:spPr>
      </p:pic>
      <p:sp>
        <p:nvSpPr>
          <p:cNvPr id="18" name="Google Shape;176;p4">
            <a:extLst>
              <a:ext uri="{FF2B5EF4-FFF2-40B4-BE49-F238E27FC236}">
                <a16:creationId xmlns:a16="http://schemas.microsoft.com/office/drawing/2014/main" id="{61F46173-1BDC-276C-1CAE-114A259BF3E2}"/>
              </a:ext>
            </a:extLst>
          </p:cNvPr>
          <p:cNvSpPr txBox="1"/>
          <p:nvPr/>
        </p:nvSpPr>
        <p:spPr>
          <a:xfrm>
            <a:off x="6854362" y="5035682"/>
            <a:ext cx="173876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05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Add link to challenge in story</a:t>
            </a:r>
            <a:endParaRPr sz="900" dirty="0">
              <a:solidFill>
                <a:schemeClr val="bg1"/>
              </a:solidFill>
            </a:endParaRPr>
          </a:p>
        </p:txBody>
      </p:sp>
      <p:sp>
        <p:nvSpPr>
          <p:cNvPr id="2" name="Google Shape;176;p4">
            <a:extLst>
              <a:ext uri="{FF2B5EF4-FFF2-40B4-BE49-F238E27FC236}">
                <a16:creationId xmlns:a16="http://schemas.microsoft.com/office/drawing/2014/main" id="{6B3C44C3-9A72-AE15-90F7-0A5C11EDFA30}"/>
              </a:ext>
            </a:extLst>
          </p:cNvPr>
          <p:cNvSpPr txBox="1"/>
          <p:nvPr/>
        </p:nvSpPr>
        <p:spPr>
          <a:xfrm>
            <a:off x="6854364" y="5435846"/>
            <a:ext cx="183139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12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800" i="1" dirty="0" err="1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DigiEduHack</a:t>
            </a:r>
            <a:r>
              <a:rPr lang="en-US" sz="800" i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 is an initiative under the Digital Education Action Plan (2021-2027)</a:t>
            </a:r>
            <a:endParaRPr lang="en-US" sz="800" i="1" dirty="0">
              <a:solidFill>
                <a:schemeClr val="bg1"/>
              </a:solidFill>
            </a:endParaRPr>
          </a:p>
        </p:txBody>
      </p:sp>
      <p:sp>
        <p:nvSpPr>
          <p:cNvPr id="3" name="Google Shape;176;p4">
            <a:extLst>
              <a:ext uri="{FF2B5EF4-FFF2-40B4-BE49-F238E27FC236}">
                <a16:creationId xmlns:a16="http://schemas.microsoft.com/office/drawing/2014/main" id="{6880D36B-C13E-1B36-66CD-764B30AC41F6}"/>
              </a:ext>
            </a:extLst>
          </p:cNvPr>
          <p:cNvSpPr txBox="1"/>
          <p:nvPr/>
        </p:nvSpPr>
        <p:spPr>
          <a:xfrm>
            <a:off x="9241813" y="5431539"/>
            <a:ext cx="193036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indent="12700">
              <a:buClr>
                <a:schemeClr val="accent1"/>
              </a:buClr>
              <a:buSzPts val="1800"/>
            </a:pPr>
            <a:r>
              <a:rPr lang="en-US" sz="800" i="1" dirty="0" err="1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DigiEduHack</a:t>
            </a:r>
            <a:r>
              <a:rPr lang="en-US" sz="800" i="1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 is an initiative under the Digital Education Action Plan (2021-2027)</a:t>
            </a:r>
            <a:endParaRPr lang="en-US" sz="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184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6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027" y="403110"/>
            <a:ext cx="1860197" cy="110762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6"/>
          <p:cNvSpPr txBox="1"/>
          <p:nvPr/>
        </p:nvSpPr>
        <p:spPr>
          <a:xfrm>
            <a:off x="787885" y="1803466"/>
            <a:ext cx="39395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b="1" dirty="0">
                <a:solidFill>
                  <a:schemeClr val="accent1"/>
                </a:solidFill>
                <a:latin typeface="Calibri"/>
                <a:cs typeface="Calibri"/>
                <a:sym typeface="Calibri"/>
              </a:rPr>
              <a:t>Don’t hesitate to get in touch with us</a:t>
            </a:r>
            <a:endParaRPr dirty="0"/>
          </a:p>
        </p:txBody>
      </p:sp>
      <p:sp>
        <p:nvSpPr>
          <p:cNvPr id="196" name="Google Shape;196;p6"/>
          <p:cNvSpPr txBox="1"/>
          <p:nvPr/>
        </p:nvSpPr>
        <p:spPr>
          <a:xfrm>
            <a:off x="828239" y="2326626"/>
            <a:ext cx="49873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questions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ideas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suggestions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certain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communicating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something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please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reach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out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!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es-ES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6" descr="Imag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" y="6679500"/>
            <a:ext cx="12192002" cy="2399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6"/>
          <p:cNvCxnSpPr/>
          <p:nvPr/>
        </p:nvCxnSpPr>
        <p:spPr>
          <a:xfrm>
            <a:off x="-1" y="1518779"/>
            <a:ext cx="6192984" cy="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9" name="Google Shape;199;p6"/>
          <p:cNvSpPr txBox="1"/>
          <p:nvPr/>
        </p:nvSpPr>
        <p:spPr>
          <a:xfrm>
            <a:off x="724496" y="581682"/>
            <a:ext cx="9901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buSzPts val="4200"/>
            </a:pPr>
            <a:r>
              <a:rPr lang="en-US" sz="4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</a:t>
            </a:r>
            <a:r>
              <a:rPr lang="en-US" sz="4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DigiEduHack</a:t>
            </a:r>
            <a:r>
              <a:rPr lang="en-US" sz="4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Communications Team</a:t>
            </a:r>
            <a:endParaRPr dirty="0"/>
          </a:p>
        </p:txBody>
      </p:sp>
      <p:pic>
        <p:nvPicPr>
          <p:cNvPr id="200" name="Google Shape;200;p6" descr="Picture 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39916" y="5937146"/>
            <a:ext cx="1973307" cy="51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close up of a business card&#10;&#10;Description automatically generated with medium confidence">
            <a:extLst>
              <a:ext uri="{FF2B5EF4-FFF2-40B4-BE49-F238E27FC236}">
                <a16:creationId xmlns:a16="http://schemas.microsoft.com/office/drawing/2014/main" id="{B9872C82-7D72-067A-5074-79AAD38F0C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85" y="3219118"/>
            <a:ext cx="5400999" cy="27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254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B00A9"/>
      </a:accent1>
      <a:accent2>
        <a:srgbClr val="8A88FF"/>
      </a:accent2>
      <a:accent3>
        <a:srgbClr val="FF578F"/>
      </a:accent3>
      <a:accent4>
        <a:srgbClr val="707070"/>
      </a:accent4>
      <a:accent5>
        <a:srgbClr val="F9BAFF"/>
      </a:accent5>
      <a:accent6>
        <a:srgbClr val="8F315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Custom 1">
      <a:dk1>
        <a:srgbClr val="000000"/>
      </a:dk1>
      <a:lt1>
        <a:srgbClr val="FFFFFF"/>
      </a:lt1>
      <a:dk2>
        <a:srgbClr val="9B00A9"/>
      </a:dk2>
      <a:lt2>
        <a:srgbClr val="8A88FF"/>
      </a:lt2>
      <a:accent1>
        <a:srgbClr val="9B00A9"/>
      </a:accent1>
      <a:accent2>
        <a:srgbClr val="8A88FF"/>
      </a:accent2>
      <a:accent3>
        <a:srgbClr val="FF578F"/>
      </a:accent3>
      <a:accent4>
        <a:srgbClr val="000000"/>
      </a:accent4>
      <a:accent5>
        <a:srgbClr val="F9BAFF"/>
      </a:accent5>
      <a:accent6>
        <a:srgbClr val="FF578F"/>
      </a:accent6>
      <a:hlink>
        <a:srgbClr val="8A88FF"/>
      </a:hlink>
      <a:folHlink>
        <a:srgbClr val="9B00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B00A9"/>
      </a:accent1>
      <a:accent2>
        <a:srgbClr val="8A88FF"/>
      </a:accent2>
      <a:accent3>
        <a:srgbClr val="FF578F"/>
      </a:accent3>
      <a:accent4>
        <a:srgbClr val="707070"/>
      </a:accent4>
      <a:accent5>
        <a:srgbClr val="F9BAFF"/>
      </a:accent5>
      <a:accent6>
        <a:srgbClr val="8F315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01e46-a797-40af-8142-734c2a3f482b" xsi:nil="true"/>
    <lcf76f155ced4ddcb4097134ff3c332f xmlns="bd47ed94-171c-44df-9054-968b0a0dc6b7">
      <Terms xmlns="http://schemas.microsoft.com/office/infopath/2007/PartnerControls"/>
    </lcf76f155ced4ddcb4097134ff3c332f>
    <SharedWithUsers xmlns="55901e46-a797-40af-8142-734c2a3f482b">
      <UserInfo>
        <DisplayName>Oana-Maria Duma</DisplayName>
        <AccountId>43</AccountId>
        <AccountType/>
      </UserInfo>
      <UserInfo>
        <DisplayName>Roxana Balaur</DisplayName>
        <AccountId>31</AccountId>
        <AccountType/>
      </UserInfo>
    </SharedWithUsers>
    <MediaLengthInSeconds xmlns="bd47ed94-171c-44df-9054-968b0a0dc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4C8320570F4C4B9FEA15F6E37C3B6B" ma:contentTypeVersion="13" ma:contentTypeDescription="Crée un document." ma:contentTypeScope="" ma:versionID="539a6c686afebee307c9c2e3ad46092b">
  <xsd:schema xmlns:xsd="http://www.w3.org/2001/XMLSchema" xmlns:xs="http://www.w3.org/2001/XMLSchema" xmlns:p="http://schemas.microsoft.com/office/2006/metadata/properties" xmlns:ns2="bd47ed94-171c-44df-9054-968b0a0dc6b7" xmlns:ns3="55901e46-a797-40af-8142-734c2a3f482b" targetNamespace="http://schemas.microsoft.com/office/2006/metadata/properties" ma:root="true" ma:fieldsID="1b584e30949fa46f8c2f251124db8641" ns2:_="" ns3:_="">
    <xsd:import namespace="bd47ed94-171c-44df-9054-968b0a0dc6b7"/>
    <xsd:import namespace="55901e46-a797-40af-8142-734c2a3f48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7ed94-171c-44df-9054-968b0a0dc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01e46-a797-40af-8142-734c2a3f48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eb7b46-1c0c-482e-82a0-5b689b7b1f10}" ma:internalName="TaxCatchAll" ma:showField="CatchAllData" ma:web="55901e46-a797-40af-8142-734c2a3f48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2D1999-1865-43AF-BDF7-15A7184F83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3DB53D-A0C7-48F3-8B61-2B47B2E7320A}">
  <ds:schemaRefs>
    <ds:schemaRef ds:uri="http://schemas.microsoft.com/office/2006/metadata/properties"/>
    <ds:schemaRef ds:uri="63b0c398-d0fc-4abd-8b5d-6bdadc32b4bd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2589b7c0-910b-483c-9eae-d0c77d5b8ff7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54FF85B-7C60-4886-9148-497A5AD1378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1335</Words>
  <Application>Microsoft Office PowerPoint</Application>
  <PresentationFormat>Widescreen</PresentationFormat>
  <Paragraphs>201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 Neue</vt:lpstr>
      <vt:lpstr>Thème Office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Oana-Maria Duma</cp:lastModifiedBy>
  <cp:revision>8</cp:revision>
  <dcterms:modified xsi:type="dcterms:W3CDTF">2023-06-21T13:17:03Z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0x010100BF4C8320570F4C4B9FEA15F6E37C3B6B</vt:lpwstr>
  </property>
  <property fmtid="{D5CDD505-2E9C-101B-9397-08002B2CF9AE}" pid="3" name="MediaServiceImageTags">
    <vt:lpwstr/>
  </property>
  <property fmtid="{D5CDD505-2E9C-101B-9397-08002B2CF9AE}" pid="4" name="Order">
    <vt:r8>396900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_SourceUrl">
    <vt:lpwstr/>
  </property>
  <property fmtid="{D5CDD505-2E9C-101B-9397-08002B2CF9AE}" pid="12" name="_SharedFileIndex">
    <vt:lpwstr/>
  </property>
</Properties>
</file>