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8" r:id="rId7"/>
    <p:sldId id="262" r:id="rId8"/>
    <p:sldId id="305" r:id="rId9"/>
    <p:sldId id="260" r:id="rId10"/>
    <p:sldId id="261" r:id="rId11"/>
    <p:sldId id="263" r:id="rId12"/>
    <p:sldId id="264" r:id="rId13"/>
    <p:sldId id="266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iYGwrqhKMlnxJyIhOtSJJAyhTel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B5B52B-9AE4-7CB2-4342-6611A56C76EB}" name="WAHLMANN Leonie (EAC-EXT)" initials="W(" userId="S::leonie.wahlmann_ext.ec.europa.eu#ext#@allfornet.onmicrosoft.com::8f185ae5-7ccf-414d-83ce-b4767f714077" providerId="AD"/>
  <p188:author id="{4B1B3757-8D8A-2E8C-D71B-DC02F1F96945}" name="Jana Haggard" initials="JH" userId="S::jana.haggard_ultrahack.org#ext#@allfornet.onmicrosoft.com::a1a0aa06-2212-4ef7-bd59-92754c5d27cd" providerId="AD"/>
  <p188:author id="{27A73757-B2E4-F25B-847F-96D767A043E9}" name="Roxana Balaur" initials="RB" userId="S::roxana.balaur@cecoforma.com::1ec3a881-3f3d-4f48-8708-a9a5ebfd91c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6DA467-041F-4519-0933-F101043B6A26}" v="4" dt="2023-07-24T15:57:28.7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20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customschemas.google.com/relationships/presentationmetadata" Target="metadata"/><Relationship Id="rId2" Type="http://schemas.openxmlformats.org/officeDocument/2006/relationships/customXml" Target="../customXml/item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 Haggard" userId="S::jana.haggard_ultrahack.org#ext#@allfornet.onmicrosoft.com::a1a0aa06-2212-4ef7-bd59-92754c5d27cd" providerId="AD" clId="Web-{E8AAF645-AB1C-486D-BD4B-D123ECC8A6EE}"/>
    <pc:docChg chg="modSld">
      <pc:chgData name="Jana Haggard" userId="S::jana.haggard_ultrahack.org#ext#@allfornet.onmicrosoft.com::a1a0aa06-2212-4ef7-bd59-92754c5d27cd" providerId="AD" clId="Web-{E8AAF645-AB1C-486D-BD4B-D123ECC8A6EE}" dt="2023-06-28T08:46:38.641" v="2"/>
      <pc:docMkLst>
        <pc:docMk/>
      </pc:docMkLst>
      <pc:sldChg chg="modSp">
        <pc:chgData name="Jana Haggard" userId="S::jana.haggard_ultrahack.org#ext#@allfornet.onmicrosoft.com::a1a0aa06-2212-4ef7-bd59-92754c5d27cd" providerId="AD" clId="Web-{E8AAF645-AB1C-486D-BD4B-D123ECC8A6EE}" dt="2023-06-28T08:46:29.594" v="1" actId="20577"/>
        <pc:sldMkLst>
          <pc:docMk/>
          <pc:sldMk cId="0" sldId="264"/>
        </pc:sldMkLst>
        <pc:spChg chg="mod">
          <ac:chgData name="Jana Haggard" userId="S::jana.haggard_ultrahack.org#ext#@allfornet.onmicrosoft.com::a1a0aa06-2212-4ef7-bd59-92754c5d27cd" providerId="AD" clId="Web-{E8AAF645-AB1C-486D-BD4B-D123ECC8A6EE}" dt="2023-06-28T08:46:29.594" v="1" actId="20577"/>
          <ac:spMkLst>
            <pc:docMk/>
            <pc:sldMk cId="0" sldId="264"/>
            <ac:spMk id="299" creationId="{00000000-0000-0000-0000-000000000000}"/>
          </ac:spMkLst>
        </pc:spChg>
      </pc:sldChg>
      <pc:sldChg chg="modCm">
        <pc:chgData name="Jana Haggard" userId="S::jana.haggard_ultrahack.org#ext#@allfornet.onmicrosoft.com::a1a0aa06-2212-4ef7-bd59-92754c5d27cd" providerId="AD" clId="Web-{E8AAF645-AB1C-486D-BD4B-D123ECC8A6EE}" dt="2023-06-28T08:46:38.641" v="2"/>
        <pc:sldMkLst>
          <pc:docMk/>
          <pc:sldMk cId="0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na Haggard" userId="S::jana.haggard_ultrahack.org#ext#@allfornet.onmicrosoft.com::a1a0aa06-2212-4ef7-bd59-92754c5d27cd" providerId="AD" clId="Web-{E8AAF645-AB1C-486D-BD4B-D123ECC8A6EE}" dt="2023-06-28T08:46:38.641" v="2"/>
              <pc2:cmMkLst xmlns:pc2="http://schemas.microsoft.com/office/powerpoint/2019/9/main/command">
                <pc:docMk/>
                <pc:sldMk cId="0" sldId="265"/>
                <pc2:cmMk id="{CC372EC3-A851-4990-8031-3E418898D5F1}"/>
              </pc2:cmMkLst>
            </pc226:cmChg>
          </p:ext>
        </pc:extLst>
      </pc:sldChg>
    </pc:docChg>
  </pc:docChgLst>
  <pc:docChgLst>
    <pc:chgData name="madde.kivikangas" userId="S::madde.kivikangas_ultrahack.org#ext#@allfornet.onmicrosoft.com::5e682243-c46e-4026-b279-caf7e3d975e3" providerId="AD" clId="Web-{61FA96A1-9BFB-4AA3-A920-F646157CD2FD}"/>
    <pc:docChg chg="addSld delSld modSld">
      <pc:chgData name="madde.kivikangas" userId="S::madde.kivikangas_ultrahack.org#ext#@allfornet.onmicrosoft.com::5e682243-c46e-4026-b279-caf7e3d975e3" providerId="AD" clId="Web-{61FA96A1-9BFB-4AA3-A920-F646157CD2FD}" dt="2023-07-17T13:30:04.453" v="450" actId="20577"/>
      <pc:docMkLst>
        <pc:docMk/>
      </pc:docMkLst>
      <pc:sldChg chg="modSp">
        <pc:chgData name="madde.kivikangas" userId="S::madde.kivikangas_ultrahack.org#ext#@allfornet.onmicrosoft.com::5e682243-c46e-4026-b279-caf7e3d975e3" providerId="AD" clId="Web-{61FA96A1-9BFB-4AA3-A920-F646157CD2FD}" dt="2023-07-17T13:18:02.906" v="73" actId="20577"/>
        <pc:sldMkLst>
          <pc:docMk/>
          <pc:sldMk cId="0" sldId="257"/>
        </pc:sldMkLst>
        <pc:spChg chg="mod">
          <ac:chgData name="madde.kivikangas" userId="S::madde.kivikangas_ultrahack.org#ext#@allfornet.onmicrosoft.com::5e682243-c46e-4026-b279-caf7e3d975e3" providerId="AD" clId="Web-{61FA96A1-9BFB-4AA3-A920-F646157CD2FD}" dt="2023-07-17T13:18:02.906" v="73" actId="20577"/>
          <ac:spMkLst>
            <pc:docMk/>
            <pc:sldMk cId="0" sldId="257"/>
            <ac:spMk id="100" creationId="{00000000-0000-0000-0000-000000000000}"/>
          </ac:spMkLst>
        </pc:spChg>
      </pc:sldChg>
      <pc:sldChg chg="addSp delSp modSp modCm">
        <pc:chgData name="madde.kivikangas" userId="S::madde.kivikangas_ultrahack.org#ext#@allfornet.onmicrosoft.com::5e682243-c46e-4026-b279-caf7e3d975e3" providerId="AD" clId="Web-{61FA96A1-9BFB-4AA3-A920-F646157CD2FD}" dt="2023-07-17T13:19:36.424" v="147" actId="20577"/>
        <pc:sldMkLst>
          <pc:docMk/>
          <pc:sldMk cId="0" sldId="258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4:55.512" v="0"/>
          <ac:spMkLst>
            <pc:docMk/>
            <pc:sldMk cId="0" sldId="258"/>
            <ac:spMk id="2" creationId="{F4261033-672A-A4B1-4AF4-519DFAFD020A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5:42.200" v="13" actId="1076"/>
          <ac:spMkLst>
            <pc:docMk/>
            <pc:sldMk cId="0" sldId="258"/>
            <ac:spMk id="3" creationId="{50737710-CF62-10EA-EB3D-9C59ED267A07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19:36.424" v="147" actId="20577"/>
          <ac:spMkLst>
            <pc:docMk/>
            <pc:sldMk cId="0" sldId="258"/>
            <ac:spMk id="110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dde.kivikangas" userId="S::madde.kivikangas_ultrahack.org#ext#@allfornet.onmicrosoft.com::5e682243-c46e-4026-b279-caf7e3d975e3" providerId="AD" clId="Web-{61FA96A1-9BFB-4AA3-A920-F646157CD2FD}" dt="2023-07-17T13:19:35.596" v="146" actId="20577"/>
              <pc2:cmMkLst xmlns:pc2="http://schemas.microsoft.com/office/powerpoint/2019/9/main/command">
                <pc:docMk/>
                <pc:sldMk cId="0" sldId="258"/>
                <pc2:cmMk id="{84ADDF02-F45A-4AFC-9BAA-81581459C7CA}"/>
              </pc2:cmMkLst>
            </pc226:cmChg>
            <pc226:cmChg xmlns:pc226="http://schemas.microsoft.com/office/powerpoint/2022/06/main/command" chg="mod">
              <pc226:chgData name="madde.kivikangas" userId="S::madde.kivikangas_ultrahack.org#ext#@allfornet.onmicrosoft.com::5e682243-c46e-4026-b279-caf7e3d975e3" providerId="AD" clId="Web-{61FA96A1-9BFB-4AA3-A920-F646157CD2FD}" dt="2023-07-17T13:19:35.596" v="146" actId="20577"/>
              <pc2:cmMkLst xmlns:pc2="http://schemas.microsoft.com/office/powerpoint/2019/9/main/command">
                <pc:docMk/>
                <pc:sldMk cId="0" sldId="258"/>
                <pc2:cmMk id="{FC35FC3B-2B1B-48E8-9111-0991AE334A65}"/>
              </pc2:cmMkLst>
            </pc226:cmChg>
            <pc226:cmChg xmlns:pc226="http://schemas.microsoft.com/office/powerpoint/2022/06/main/command" chg="mod">
              <pc226:chgData name="madde.kivikangas" userId="S::madde.kivikangas_ultrahack.org#ext#@allfornet.onmicrosoft.com::5e682243-c46e-4026-b279-caf7e3d975e3" providerId="AD" clId="Web-{61FA96A1-9BFB-4AA3-A920-F646157CD2FD}" dt="2023-07-17T13:19:35.596" v="146" actId="20577"/>
              <pc2:cmMkLst xmlns:pc2="http://schemas.microsoft.com/office/powerpoint/2019/9/main/command">
                <pc:docMk/>
                <pc:sldMk cId="0" sldId="258"/>
                <pc2:cmMk id="{C4BE1B6E-F2BC-4924-8DC8-9F9EC522C272}"/>
              </pc2:cmMkLst>
            </pc226:cmChg>
            <pc226:cmChg xmlns:pc226="http://schemas.microsoft.com/office/powerpoint/2022/06/main/command" chg="mod">
              <pc226:chgData name="madde.kivikangas" userId="S::madde.kivikangas_ultrahack.org#ext#@allfornet.onmicrosoft.com::5e682243-c46e-4026-b279-caf7e3d975e3" providerId="AD" clId="Web-{61FA96A1-9BFB-4AA3-A920-F646157CD2FD}" dt="2023-07-17T13:19:35.596" v="146" actId="20577"/>
              <pc2:cmMkLst xmlns:pc2="http://schemas.microsoft.com/office/powerpoint/2019/9/main/command">
                <pc:docMk/>
                <pc:sldMk cId="0" sldId="258"/>
                <pc2:cmMk id="{3D8C527B-853E-4B93-BF9E-259AB1CC87D3}"/>
              </pc2:cmMkLst>
            </pc226:cmChg>
            <pc226:cmChg xmlns:pc226="http://schemas.microsoft.com/office/powerpoint/2022/06/main/command" chg="mod">
              <pc226:chgData name="madde.kivikangas" userId="S::madde.kivikangas_ultrahack.org#ext#@allfornet.onmicrosoft.com::5e682243-c46e-4026-b279-caf7e3d975e3" providerId="AD" clId="Web-{61FA96A1-9BFB-4AA3-A920-F646157CD2FD}" dt="2023-07-17T13:19:35.596" v="146" actId="20577"/>
              <pc2:cmMkLst xmlns:pc2="http://schemas.microsoft.com/office/powerpoint/2019/9/main/command">
                <pc:docMk/>
                <pc:sldMk cId="0" sldId="258"/>
                <pc2:cmMk id="{D6D1C2D7-68FC-4136-B4EB-80FEAB29F3B5}"/>
              </pc2:cmMkLst>
            </pc226:cmChg>
          </p:ext>
        </pc:extLst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23:55.257" v="364"/>
        <pc:sldMkLst>
          <pc:docMk/>
          <pc:sldMk cId="0" sldId="260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6:03.091" v="20"/>
          <ac:spMkLst>
            <pc:docMk/>
            <pc:sldMk cId="0" sldId="260"/>
            <ac:spMk id="3" creationId="{E75F5F0E-DDEE-DC98-812F-0689C4E4F05F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6:06.263" v="22" actId="20577"/>
          <ac:spMkLst>
            <pc:docMk/>
            <pc:sldMk cId="0" sldId="260"/>
            <ac:spMk id="4" creationId="{9482E633-58EB-D602-B0D0-661BACCE9E67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6:42.561" v="49" actId="20577"/>
          <ac:spMkLst>
            <pc:docMk/>
            <pc:sldMk cId="0" sldId="260"/>
            <ac:spMk id="6" creationId="{9D736949-AA48-F327-034A-CE88DE28F1D3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0:26.003" v="174" actId="20577"/>
          <ac:spMkLst>
            <pc:docMk/>
            <pc:sldMk cId="0" sldId="260"/>
            <ac:spMk id="137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2:21.599" v="284" actId="20577"/>
          <ac:spMkLst>
            <pc:docMk/>
            <pc:sldMk cId="0" sldId="260"/>
            <ac:spMk id="145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0:38.003" v="190" actId="20577"/>
          <ac:spMkLst>
            <pc:docMk/>
            <pc:sldMk cId="0" sldId="260"/>
            <ac:spMk id="153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2:42.350" v="310" actId="20577"/>
          <ac:spMkLst>
            <pc:docMk/>
            <pc:sldMk cId="0" sldId="260"/>
            <ac:spMk id="161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1:03.629" v="227" actId="20577"/>
          <ac:spMkLst>
            <pc:docMk/>
            <pc:sldMk cId="0" sldId="260"/>
            <ac:spMk id="169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3:24.788" v="348" actId="20577"/>
          <ac:spMkLst>
            <pc:docMk/>
            <pc:sldMk cId="0" sldId="260"/>
            <ac:spMk id="177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1:18.254" v="245" actId="20577"/>
          <ac:spMkLst>
            <pc:docMk/>
            <pc:sldMk cId="0" sldId="260"/>
            <ac:spMk id="185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3:46.507" v="363" actId="20577"/>
          <ac:spMkLst>
            <pc:docMk/>
            <pc:sldMk cId="0" sldId="260"/>
            <ac:spMk id="193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1:32.786" v="258" actId="20577"/>
          <ac:spMkLst>
            <pc:docMk/>
            <pc:sldMk cId="0" sldId="260"/>
            <ac:spMk id="201" creationId="{00000000-0000-0000-0000-000000000000}"/>
          </ac:spMkLst>
        </pc:spChg>
        <pc:spChg chg="del mod">
          <ac:chgData name="madde.kivikangas" userId="S::madde.kivikangas_ultrahack.org#ext#@allfornet.onmicrosoft.com::5e682243-c46e-4026-b279-caf7e3d975e3" providerId="AD" clId="Web-{61FA96A1-9BFB-4AA3-A920-F646157CD2FD}" dt="2023-07-17T13:16:29.998" v="26"/>
          <ac:spMkLst>
            <pc:docMk/>
            <pc:sldMk cId="0" sldId="260"/>
            <ac:spMk id="226" creationId="{00000000-0000-0000-0000-000000000000}"/>
          </ac:spMkLst>
        </pc:spChg>
        <pc:spChg chg="del">
          <ac:chgData name="madde.kivikangas" userId="S::madde.kivikangas_ultrahack.org#ext#@allfornet.onmicrosoft.com::5e682243-c46e-4026-b279-caf7e3d975e3" providerId="AD" clId="Web-{61FA96A1-9BFB-4AA3-A920-F646157CD2FD}" dt="2023-07-17T13:16:08.154" v="23"/>
          <ac:spMkLst>
            <pc:docMk/>
            <pc:sldMk cId="0" sldId="260"/>
            <ac:spMk id="228" creationId="{00000000-0000-0000-0000-000000000000}"/>
          </ac:spMkLst>
        </pc:spChg>
        <pc:picChg chg="del mod">
          <ac:chgData name="madde.kivikangas" userId="S::madde.kivikangas_ultrahack.org#ext#@allfornet.onmicrosoft.com::5e682243-c46e-4026-b279-caf7e3d975e3" providerId="AD" clId="Web-{61FA96A1-9BFB-4AA3-A920-F646157CD2FD}" dt="2023-07-17T13:23:55.257" v="364"/>
          <ac:picMkLst>
            <pc:docMk/>
            <pc:sldMk cId="0" sldId="260"/>
            <ac:picMk id="227" creationId="{00000000-0000-0000-0000-000000000000}"/>
          </ac:picMkLst>
        </pc:picChg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17:07.765" v="54" actId="20577"/>
        <pc:sldMkLst>
          <pc:docMk/>
          <pc:sldMk cId="0" sldId="261"/>
        </pc:sldMkLst>
        <pc:spChg chg="del mod">
          <ac:chgData name="madde.kivikangas" userId="S::madde.kivikangas_ultrahack.org#ext#@allfornet.onmicrosoft.com::5e682243-c46e-4026-b279-caf7e3d975e3" providerId="AD" clId="Web-{61FA96A1-9BFB-4AA3-A920-F646157CD2FD}" dt="2023-07-17T13:17:02.593" v="52"/>
          <ac:spMkLst>
            <pc:docMk/>
            <pc:sldMk cId="0" sldId="261"/>
            <ac:spMk id="3" creationId="{4822290B-23E9-28E6-154D-2788E236E57F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7:07.765" v="54" actId="20577"/>
          <ac:spMkLst>
            <pc:docMk/>
            <pc:sldMk cId="0" sldId="261"/>
            <ac:spMk id="4" creationId="{931D050D-ECF0-19DC-ED20-513B1449D410}"/>
          </ac:spMkLst>
        </pc:spChg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19:48.596" v="150" actId="20577"/>
        <pc:sldMkLst>
          <pc:docMk/>
          <pc:sldMk cId="0" sldId="262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5:50.200" v="14"/>
          <ac:spMkLst>
            <pc:docMk/>
            <pc:sldMk cId="0" sldId="262"/>
            <ac:spMk id="3" creationId="{7D043B54-CB7B-28D3-6213-986EF88B4292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5:53.529" v="16" actId="20577"/>
          <ac:spMkLst>
            <pc:docMk/>
            <pc:sldMk cId="0" sldId="262"/>
            <ac:spMk id="4" creationId="{39CFC5F3-E5FD-9685-A0BA-26620E24C6B3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19:48.596" v="150" actId="20577"/>
          <ac:spMkLst>
            <pc:docMk/>
            <pc:sldMk cId="0" sldId="262"/>
            <ac:spMk id="275" creationId="{00000000-0000-0000-0000-000000000000}"/>
          </ac:spMkLst>
        </pc:spChg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17:12.890" v="57" actId="20577"/>
        <pc:sldMkLst>
          <pc:docMk/>
          <pc:sldMk cId="0" sldId="263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7:09.952" v="55"/>
          <ac:spMkLst>
            <pc:docMk/>
            <pc:sldMk cId="0" sldId="263"/>
            <ac:spMk id="3" creationId="{49D7E29E-90B3-7B42-3365-25DA406652E7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7:12.890" v="57" actId="20577"/>
          <ac:spMkLst>
            <pc:docMk/>
            <pc:sldMk cId="0" sldId="263"/>
            <ac:spMk id="4" creationId="{2C5C21DB-1893-6E2B-281D-C2C143CE1F7C}"/>
          </ac:spMkLst>
        </pc:spChg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30:04.453" v="450" actId="20577"/>
        <pc:sldMkLst>
          <pc:docMk/>
          <pc:sldMk cId="0" sldId="264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7:16.530" v="58"/>
          <ac:spMkLst>
            <pc:docMk/>
            <pc:sldMk cId="0" sldId="264"/>
            <ac:spMk id="3" creationId="{CA32FD9B-24DA-9568-B3D8-2DBB346DE32E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7:18.109" v="61" actId="20577"/>
          <ac:spMkLst>
            <pc:docMk/>
            <pc:sldMk cId="0" sldId="264"/>
            <ac:spMk id="4" creationId="{AACA86B6-12CD-9946-2FE0-ABDA64DA5815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28:28.701" v="425" actId="1076"/>
          <ac:spMkLst>
            <pc:docMk/>
            <pc:sldMk cId="0" sldId="264"/>
            <ac:spMk id="5" creationId="{63AC2969-D01F-6344-0D19-07A90A5F8758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28:24.310" v="424" actId="1076"/>
          <ac:spMkLst>
            <pc:docMk/>
            <pc:sldMk cId="0" sldId="264"/>
            <ac:spMk id="6" creationId="{681D8C7B-1AC7-E77D-CB92-A21248A6A42F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30:04.453" v="450" actId="20577"/>
          <ac:spMkLst>
            <pc:docMk/>
            <pc:sldMk cId="0" sldId="264"/>
            <ac:spMk id="295" creationId="{00000000-0000-0000-0000-000000000000}"/>
          </ac:spMkLst>
        </pc:spChg>
        <pc:spChg chg="mod">
          <ac:chgData name="madde.kivikangas" userId="S::madde.kivikangas_ultrahack.org#ext#@allfornet.onmicrosoft.com::5e682243-c46e-4026-b279-caf7e3d975e3" providerId="AD" clId="Web-{61FA96A1-9BFB-4AA3-A920-F646157CD2FD}" dt="2023-07-17T13:28:38.060" v="426" actId="14100"/>
          <ac:spMkLst>
            <pc:docMk/>
            <pc:sldMk cId="0" sldId="264"/>
            <ac:spMk id="297" creationId="{00000000-0000-0000-0000-000000000000}"/>
          </ac:spMkLst>
        </pc:spChg>
        <pc:spChg chg="del mod">
          <ac:chgData name="madde.kivikangas" userId="S::madde.kivikangas_ultrahack.org#ext#@allfornet.onmicrosoft.com::5e682243-c46e-4026-b279-caf7e3d975e3" providerId="AD" clId="Web-{61FA96A1-9BFB-4AA3-A920-F646157CD2FD}" dt="2023-07-17T13:27:46.184" v="415"/>
          <ac:spMkLst>
            <pc:docMk/>
            <pc:sldMk cId="0" sldId="264"/>
            <ac:spMk id="299" creationId="{00000000-0000-0000-0000-000000000000}"/>
          </ac:spMkLst>
        </pc:spChg>
        <pc:cxnChg chg="add mod">
          <ac:chgData name="madde.kivikangas" userId="S::madde.kivikangas_ultrahack.org#ext#@allfornet.onmicrosoft.com::5e682243-c46e-4026-b279-caf7e3d975e3" providerId="AD" clId="Web-{61FA96A1-9BFB-4AA3-A920-F646157CD2FD}" dt="2023-07-17T13:28:52.404" v="429" actId="14100"/>
          <ac:cxnSpMkLst>
            <pc:docMk/>
            <pc:sldMk cId="0" sldId="264"/>
            <ac:cxnSpMk id="7" creationId="{A2CEE909-0CD9-EA80-8968-61A011880269}"/>
          </ac:cxnSpMkLst>
        </pc:cxnChg>
        <pc:cxnChg chg="add mod">
          <ac:chgData name="madde.kivikangas" userId="S::madde.kivikangas_ultrahack.org#ext#@allfornet.onmicrosoft.com::5e682243-c46e-4026-b279-caf7e3d975e3" providerId="AD" clId="Web-{61FA96A1-9BFB-4AA3-A920-F646157CD2FD}" dt="2023-07-17T13:29:01.530" v="431" actId="1076"/>
          <ac:cxnSpMkLst>
            <pc:docMk/>
            <pc:sldMk cId="0" sldId="264"/>
            <ac:cxnSpMk id="8" creationId="{5F0FE19B-2072-4F64-11E0-C0C2A022FD0B}"/>
          </ac:cxnSpMkLst>
        </pc:cxnChg>
      </pc:sldChg>
      <pc:sldChg chg="addSp delSp modSp del">
        <pc:chgData name="madde.kivikangas" userId="S::madde.kivikangas_ultrahack.org#ext#@allfornet.onmicrosoft.com::5e682243-c46e-4026-b279-caf7e3d975e3" providerId="AD" clId="Web-{61FA96A1-9BFB-4AA3-A920-F646157CD2FD}" dt="2023-07-17T13:18:04.688" v="74"/>
        <pc:sldMkLst>
          <pc:docMk/>
          <pc:sldMk cId="0" sldId="265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7:20.655" v="62"/>
          <ac:spMkLst>
            <pc:docMk/>
            <pc:sldMk cId="0" sldId="265"/>
            <ac:spMk id="3" creationId="{0520BCD7-F497-6E08-672D-BCC1FB21FCAD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7:23.765" v="64" actId="20577"/>
          <ac:spMkLst>
            <pc:docMk/>
            <pc:sldMk cId="0" sldId="265"/>
            <ac:spMk id="4" creationId="{3FE8D980-E57B-2190-767B-9B89C3F74A82}"/>
          </ac:spMkLst>
        </pc:spChg>
      </pc:sldChg>
      <pc:sldChg chg="modSp">
        <pc:chgData name="madde.kivikangas" userId="S::madde.kivikangas_ultrahack.org#ext#@allfornet.onmicrosoft.com::5e682243-c46e-4026-b279-caf7e3d975e3" providerId="AD" clId="Web-{61FA96A1-9BFB-4AA3-A920-F646157CD2FD}" dt="2023-07-17T13:19:08.564" v="141" actId="1076"/>
        <pc:sldMkLst>
          <pc:docMk/>
          <pc:sldMk cId="0" sldId="266"/>
        </pc:sldMkLst>
        <pc:spChg chg="mod">
          <ac:chgData name="madde.kivikangas" userId="S::madde.kivikangas_ultrahack.org#ext#@allfornet.onmicrosoft.com::5e682243-c46e-4026-b279-caf7e3d975e3" providerId="AD" clId="Web-{61FA96A1-9BFB-4AA3-A920-F646157CD2FD}" dt="2023-07-17T13:19:08.564" v="141" actId="1076"/>
          <ac:spMkLst>
            <pc:docMk/>
            <pc:sldMk cId="0" sldId="266"/>
            <ac:spMk id="320" creationId="{00000000-0000-0000-0000-000000000000}"/>
          </ac:spMkLst>
        </pc:spChg>
        <pc:picChg chg="mod">
          <ac:chgData name="madde.kivikangas" userId="S::madde.kivikangas_ultrahack.org#ext#@allfornet.onmicrosoft.com::5e682243-c46e-4026-b279-caf7e3d975e3" providerId="AD" clId="Web-{61FA96A1-9BFB-4AA3-A920-F646157CD2FD}" dt="2023-07-17T13:19:03.923" v="140" actId="1076"/>
          <ac:picMkLst>
            <pc:docMk/>
            <pc:sldMk cId="0" sldId="266"/>
            <ac:picMk id="318" creationId="{00000000-0000-0000-0000-000000000000}"/>
          </ac:picMkLst>
        </pc:picChg>
      </pc:sldChg>
      <pc:sldChg chg="addSp delSp modSp">
        <pc:chgData name="madde.kivikangas" userId="S::madde.kivikangas_ultrahack.org#ext#@allfornet.onmicrosoft.com::5e682243-c46e-4026-b279-caf7e3d975e3" providerId="AD" clId="Web-{61FA96A1-9BFB-4AA3-A920-F646157CD2FD}" dt="2023-07-17T13:15:59.716" v="19" actId="20577"/>
        <pc:sldMkLst>
          <pc:docMk/>
          <pc:sldMk cId="837998070" sldId="267"/>
        </pc:sldMkLst>
        <pc:spChg chg="del">
          <ac:chgData name="madde.kivikangas" userId="S::madde.kivikangas_ultrahack.org#ext#@allfornet.onmicrosoft.com::5e682243-c46e-4026-b279-caf7e3d975e3" providerId="AD" clId="Web-{61FA96A1-9BFB-4AA3-A920-F646157CD2FD}" dt="2023-07-17T13:15:56.076" v="17"/>
          <ac:spMkLst>
            <pc:docMk/>
            <pc:sldMk cId="837998070" sldId="267"/>
            <ac:spMk id="7" creationId="{6A2522B2-B4C7-F9F5-D438-239DFCC3D421}"/>
          </ac:spMkLst>
        </pc:spChg>
        <pc:spChg chg="add mod">
          <ac:chgData name="madde.kivikangas" userId="S::madde.kivikangas_ultrahack.org#ext#@allfornet.onmicrosoft.com::5e682243-c46e-4026-b279-caf7e3d975e3" providerId="AD" clId="Web-{61FA96A1-9BFB-4AA3-A920-F646157CD2FD}" dt="2023-07-17T13:15:59.716" v="19" actId="20577"/>
          <ac:spMkLst>
            <pc:docMk/>
            <pc:sldMk cId="837998070" sldId="267"/>
            <ac:spMk id="8" creationId="{3E8A3654-3AEE-4924-5474-9BD734002CE5}"/>
          </ac:spMkLst>
        </pc:spChg>
      </pc:sldChg>
      <pc:sldChg chg="new del">
        <pc:chgData name="madde.kivikangas" userId="S::madde.kivikangas_ultrahack.org#ext#@allfornet.onmicrosoft.com::5e682243-c46e-4026-b279-caf7e3d975e3" providerId="AD" clId="Web-{61FA96A1-9BFB-4AA3-A920-F646157CD2FD}" dt="2023-07-17T13:15:03.278" v="2"/>
        <pc:sldMkLst>
          <pc:docMk/>
          <pc:sldMk cId="1729373998" sldId="268"/>
        </pc:sldMkLst>
      </pc:sldChg>
    </pc:docChg>
  </pc:docChgLst>
  <pc:docChgLst>
    <pc:chgData name="Roxana Balaur" userId="1ec3a881-3f3d-4f48-8708-a9a5ebfd91c1" providerId="ADAL" clId="{3B768588-78F2-4ED4-A65C-59CDDE528709}"/>
    <pc:docChg chg="modSld">
      <pc:chgData name="Roxana Balaur" userId="1ec3a881-3f3d-4f48-8708-a9a5ebfd91c1" providerId="ADAL" clId="{3B768588-78F2-4ED4-A65C-59CDDE528709}" dt="2023-07-25T11:26:09.397" v="16"/>
      <pc:docMkLst>
        <pc:docMk/>
      </pc:docMkLst>
      <pc:sldChg chg="delCm">
        <pc:chgData name="Roxana Balaur" userId="1ec3a881-3f3d-4f48-8708-a9a5ebfd91c1" providerId="ADAL" clId="{3B768588-78F2-4ED4-A65C-59CDDE528709}" dt="2023-07-25T11:25:45.500" v="8"/>
        <pc:sldMkLst>
          <pc:docMk/>
          <pc:sldMk cId="0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3.446" v="6"/>
              <pc2:cmMkLst xmlns:pc2="http://schemas.microsoft.com/office/powerpoint/2019/9/main/command">
                <pc:docMk/>
                <pc:sldMk cId="0" sldId="258"/>
                <pc2:cmMk id="{84ADDF02-F45A-4AFC-9BAA-81581459C7CA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2.969" v="5"/>
              <pc2:cmMkLst xmlns:pc2="http://schemas.microsoft.com/office/powerpoint/2019/9/main/command">
                <pc:docMk/>
                <pc:sldMk cId="0" sldId="258"/>
                <pc2:cmMk id="{FC35FC3B-2B1B-48E8-9111-0991AE334A65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2.488" v="4"/>
              <pc2:cmMkLst xmlns:pc2="http://schemas.microsoft.com/office/powerpoint/2019/9/main/command">
                <pc:docMk/>
                <pc:sldMk cId="0" sldId="258"/>
                <pc2:cmMk id="{C4BE1B6E-F2BC-4924-8DC8-9F9EC522C272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5.500" v="8"/>
              <pc2:cmMkLst xmlns:pc2="http://schemas.microsoft.com/office/powerpoint/2019/9/main/command">
                <pc:docMk/>
                <pc:sldMk cId="0" sldId="258"/>
                <pc2:cmMk id="{24474677-9907-4BA3-A597-31583B189CA1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4.668" v="7"/>
              <pc2:cmMkLst xmlns:pc2="http://schemas.microsoft.com/office/powerpoint/2019/9/main/command">
                <pc:docMk/>
                <pc:sldMk cId="0" sldId="258"/>
                <pc2:cmMk id="{3D8C527B-853E-4B93-BF9E-259AB1CC87D3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41.946" v="3"/>
              <pc2:cmMkLst xmlns:pc2="http://schemas.microsoft.com/office/powerpoint/2019/9/main/command">
                <pc:docMk/>
                <pc:sldMk cId="0" sldId="258"/>
                <pc2:cmMk id="{D6D1C2D7-68FC-4136-B4EB-80FEAB29F3B5}"/>
              </pc2:cmMkLst>
            </pc226:cmChg>
          </p:ext>
        </pc:extLst>
      </pc:sldChg>
      <pc:sldChg chg="modSp mod delCm modCm">
        <pc:chgData name="Roxana Balaur" userId="1ec3a881-3f3d-4f48-8708-a9a5ebfd91c1" providerId="ADAL" clId="{3B768588-78F2-4ED4-A65C-59CDDE528709}" dt="2023-07-25T11:26:09.397" v="16"/>
        <pc:sldMkLst>
          <pc:docMk/>
          <pc:sldMk cId="0" sldId="260"/>
        </pc:sldMkLst>
        <pc:spChg chg="mod">
          <ac:chgData name="Roxana Balaur" userId="1ec3a881-3f3d-4f48-8708-a9a5ebfd91c1" providerId="ADAL" clId="{3B768588-78F2-4ED4-A65C-59CDDE528709}" dt="2023-07-25T11:25:56.517" v="14" actId="20577"/>
          <ac:spMkLst>
            <pc:docMk/>
            <pc:sldMk cId="0" sldId="260"/>
            <ac:spMk id="137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6:09.397" v="16"/>
              <pc2:cmMkLst xmlns:pc2="http://schemas.microsoft.com/office/powerpoint/2019/9/main/command">
                <pc:docMk/>
                <pc:sldMk cId="0" sldId="260"/>
                <pc2:cmMk id="{9E731964-C800-4FE3-AB2B-D5611585E76B}"/>
              </pc2:cmMkLst>
            </pc226:cmChg>
            <pc226:cmChg xmlns:pc226="http://schemas.microsoft.com/office/powerpoint/2022/06/main/command" chg="del mod">
              <pc226:chgData name="Roxana Balaur" userId="1ec3a881-3f3d-4f48-8708-a9a5ebfd91c1" providerId="ADAL" clId="{3B768588-78F2-4ED4-A65C-59CDDE528709}" dt="2023-07-25T11:26:02.679" v="15"/>
              <pc2:cmMkLst xmlns:pc2="http://schemas.microsoft.com/office/powerpoint/2019/9/main/command">
                <pc:docMk/>
                <pc:sldMk cId="0" sldId="260"/>
                <pc2:cmMk id="{D9F9BDB3-20AC-4E98-9635-928E7DAA55E3}"/>
              </pc2:cmMkLst>
            </pc226:cmChg>
          </p:ext>
        </pc:extLst>
      </pc:sldChg>
      <pc:sldChg chg="delCm">
        <pc:chgData name="Roxana Balaur" userId="1ec3a881-3f3d-4f48-8708-a9a5ebfd91c1" providerId="ADAL" clId="{3B768588-78F2-4ED4-A65C-59CDDE528709}" dt="2023-07-25T11:25:38.251" v="2"/>
        <pc:sldMkLst>
          <pc:docMk/>
          <pc:sldMk cId="0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37.840" v="1"/>
              <pc2:cmMkLst xmlns:pc2="http://schemas.microsoft.com/office/powerpoint/2019/9/main/command">
                <pc:docMk/>
                <pc:sldMk cId="0" sldId="262"/>
                <pc2:cmMk id="{D415D51C-1C55-4C3B-B99F-0A7B72D54FA4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38.251" v="2"/>
              <pc2:cmMkLst xmlns:pc2="http://schemas.microsoft.com/office/powerpoint/2019/9/main/command">
                <pc:docMk/>
                <pc:sldMk cId="0" sldId="262"/>
                <pc2:cmMk id="{BF612974-89B4-4B87-8773-FF293BA5B5D7}"/>
              </pc2:cmMkLst>
            </pc226:cmChg>
            <pc226:cmChg xmlns:pc226="http://schemas.microsoft.com/office/powerpoint/2022/06/main/command" chg="del">
              <pc226:chgData name="Roxana Balaur" userId="1ec3a881-3f3d-4f48-8708-a9a5ebfd91c1" providerId="ADAL" clId="{3B768588-78F2-4ED4-A65C-59CDDE528709}" dt="2023-07-25T11:25:37.369" v="0"/>
              <pc2:cmMkLst xmlns:pc2="http://schemas.microsoft.com/office/powerpoint/2019/9/main/command">
                <pc:docMk/>
                <pc:sldMk cId="0" sldId="262"/>
                <pc2:cmMk id="{2E7A2EA6-F1FE-43BC-8372-BB2A4C77441E}"/>
              </pc2:cmMkLst>
            </pc226:cmChg>
          </p:ext>
        </pc:extLst>
      </pc:sldChg>
    </pc:docChg>
  </pc:docChgLst>
  <pc:docChgLst>
    <pc:chgData name="franklin" userId="S::franklin_ultrahack.org#ext#@allfornet.onmicrosoft.com::ac2cefb6-25e7-4045-9288-9cd70b3f7b5e" providerId="AD" clId="Web-{616DA467-041F-4519-0933-F101043B6A26}"/>
    <pc:docChg chg="modSld">
      <pc:chgData name="franklin" userId="S::franklin_ultrahack.org#ext#@allfornet.onmicrosoft.com::ac2cefb6-25e7-4045-9288-9cd70b3f7b5e" providerId="AD" clId="Web-{616DA467-041F-4519-0933-F101043B6A26}" dt="2023-07-24T15:57:28.754" v="6" actId="20577"/>
      <pc:docMkLst>
        <pc:docMk/>
      </pc:docMkLst>
      <pc:sldChg chg="modSp modCm">
        <pc:chgData name="franklin" userId="S::franklin_ultrahack.org#ext#@allfornet.onmicrosoft.com::ac2cefb6-25e7-4045-9288-9cd70b3f7b5e" providerId="AD" clId="Web-{616DA467-041F-4519-0933-F101043B6A26}" dt="2023-07-24T15:57:28.754" v="6" actId="20577"/>
        <pc:sldMkLst>
          <pc:docMk/>
          <pc:sldMk cId="0" sldId="260"/>
        </pc:sldMkLst>
        <pc:spChg chg="mod">
          <ac:chgData name="franklin" userId="S::franklin_ultrahack.org#ext#@allfornet.onmicrosoft.com::ac2cefb6-25e7-4045-9288-9cd70b3f7b5e" providerId="AD" clId="Web-{616DA467-041F-4519-0933-F101043B6A26}" dt="2023-07-24T15:57:12.129" v="0" actId="20577"/>
          <ac:spMkLst>
            <pc:docMk/>
            <pc:sldMk cId="0" sldId="260"/>
            <ac:spMk id="137" creationId="{00000000-0000-0000-0000-000000000000}"/>
          </ac:spMkLst>
        </pc:spChg>
        <pc:spChg chg="mod">
          <ac:chgData name="franklin" userId="S::franklin_ultrahack.org#ext#@allfornet.onmicrosoft.com::ac2cefb6-25e7-4045-9288-9cd70b3f7b5e" providerId="AD" clId="Web-{616DA467-041F-4519-0933-F101043B6A26}" dt="2023-07-24T15:57:28.754" v="6" actId="20577"/>
          <ac:spMkLst>
            <pc:docMk/>
            <pc:sldMk cId="0" sldId="260"/>
            <ac:spMk id="14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franklin" userId="S::franklin_ultrahack.org#ext#@allfornet.onmicrosoft.com::ac2cefb6-25e7-4045-9288-9cd70b3f7b5e" providerId="AD" clId="Web-{616DA467-041F-4519-0933-F101043B6A26}" dt="2023-07-24T15:57:21.895" v="4"/>
              <pc2:cmMkLst xmlns:pc2="http://schemas.microsoft.com/office/powerpoint/2019/9/main/command">
                <pc:docMk/>
                <pc:sldMk cId="0" sldId="260"/>
                <pc2:cmMk id="{9E731964-C800-4FE3-AB2B-D5611585E76B}"/>
              </pc2:cmMkLst>
            </pc226:cmChg>
            <pc226:cmChg xmlns:pc226="http://schemas.microsoft.com/office/powerpoint/2022/06/main/command" chg="mod">
              <pc226:chgData name="franklin" userId="S::franklin_ultrahack.org#ext#@allfornet.onmicrosoft.com::ac2cefb6-25e7-4045-9288-9cd70b3f7b5e" providerId="AD" clId="Web-{616DA467-041F-4519-0933-F101043B6A26}" dt="2023-07-24T15:57:26.520" v="5"/>
              <pc2:cmMkLst xmlns:pc2="http://schemas.microsoft.com/office/powerpoint/2019/9/main/command">
                <pc:docMk/>
                <pc:sldMk cId="0" sldId="260"/>
                <pc2:cmMk id="{D9F9BDB3-20AC-4E98-9635-928E7DAA55E3}"/>
              </pc2:cmMkLst>
            </pc226:cmChg>
          </p:ext>
        </pc:extLst>
      </pc:sldChg>
    </pc:docChg>
  </pc:docChgLst>
  <pc:docChgLst>
    <pc:chgData name="WAHLMANN Leonie (EAC-EXT)" userId="S::leonie.wahlmann_ext.ec.europa.eu#ext#@allfornet.onmicrosoft.com::8f185ae5-7ccf-414d-83ce-b4767f714077" providerId="AD" clId="Web-{043116DD-2A6D-C08B-5756-D497C9FE54DF}"/>
    <pc:docChg chg="mod">
      <pc:chgData name="WAHLMANN Leonie (EAC-EXT)" userId="S::leonie.wahlmann_ext.ec.europa.eu#ext#@allfornet.onmicrosoft.com::8f185ae5-7ccf-414d-83ce-b4767f714077" providerId="AD" clId="Web-{043116DD-2A6D-C08B-5756-D497C9FE54DF}" dt="2023-07-19T08:59:36.734" v="2"/>
      <pc:docMkLst>
        <pc:docMk/>
      </pc:docMkLst>
      <pc:sldChg chg="addCm">
        <pc:chgData name="WAHLMANN Leonie (EAC-EXT)" userId="S::leonie.wahlmann_ext.ec.europa.eu#ext#@allfornet.onmicrosoft.com::8f185ae5-7ccf-414d-83ce-b4767f714077" providerId="AD" clId="Web-{043116DD-2A6D-C08B-5756-D497C9FE54DF}" dt="2023-07-19T08:59:36.734" v="2"/>
        <pc:sldMkLst>
          <pc:docMk/>
          <pc:sldMk cId="0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WAHLMANN Leonie (EAC-EXT)" userId="S::leonie.wahlmann_ext.ec.europa.eu#ext#@allfornet.onmicrosoft.com::8f185ae5-7ccf-414d-83ce-b4767f714077" providerId="AD" clId="Web-{043116DD-2A6D-C08B-5756-D497C9FE54DF}" dt="2023-07-19T08:59:36.734" v="2"/>
              <pc2:cmMkLst xmlns:pc2="http://schemas.microsoft.com/office/powerpoint/2019/9/main/command">
                <pc:docMk/>
                <pc:sldMk cId="0" sldId="260"/>
                <pc2:cmMk id="{9E731964-C800-4FE3-AB2B-D5611585E76B}"/>
              </pc2:cmMkLst>
            </pc226:cmChg>
            <pc226:cmChg xmlns:pc226="http://schemas.microsoft.com/office/powerpoint/2022/06/main/command" chg="add">
              <pc226:chgData name="WAHLMANN Leonie (EAC-EXT)" userId="S::leonie.wahlmann_ext.ec.europa.eu#ext#@allfornet.onmicrosoft.com::8f185ae5-7ccf-414d-83ce-b4767f714077" providerId="AD" clId="Web-{043116DD-2A6D-C08B-5756-D497C9FE54DF}" dt="2023-07-19T08:58:56.357" v="1"/>
              <pc2:cmMkLst xmlns:pc2="http://schemas.microsoft.com/office/powerpoint/2019/9/main/command">
                <pc:docMk/>
                <pc:sldMk cId="0" sldId="260"/>
                <pc2:cmMk id="{D9F9BDB3-20AC-4E98-9635-928E7DAA55E3}"/>
              </pc2:cmMkLst>
            </pc226:cmChg>
          </p:ext>
        </pc:extLst>
      </pc:sldChg>
    </pc:docChg>
  </pc:docChgLst>
  <pc:docChgLst>
    <pc:chgData name="Roxana Balaur" userId="1ec3a881-3f3d-4f48-8708-a9a5ebfd91c1" providerId="ADAL" clId="{A5466495-60CC-42AC-9F02-28128C8C19FC}"/>
    <pc:docChg chg="custSel addSld delSld modSld">
      <pc:chgData name="Roxana Balaur" userId="1ec3a881-3f3d-4f48-8708-a9a5ebfd91c1" providerId="ADAL" clId="{A5466495-60CC-42AC-9F02-28128C8C19FC}" dt="2023-07-17T14:57:07.865" v="14" actId="12"/>
      <pc:docMkLst>
        <pc:docMk/>
      </pc:docMkLst>
      <pc:sldChg chg="modSp mod">
        <pc:chgData name="Roxana Balaur" userId="1ec3a881-3f3d-4f48-8708-a9a5ebfd91c1" providerId="ADAL" clId="{A5466495-60CC-42AC-9F02-28128C8C19FC}" dt="2023-07-17T14:57:07.865" v="14" actId="12"/>
        <pc:sldMkLst>
          <pc:docMk/>
          <pc:sldMk cId="0" sldId="263"/>
        </pc:sldMkLst>
        <pc:spChg chg="mod">
          <ac:chgData name="Roxana Balaur" userId="1ec3a881-3f3d-4f48-8708-a9a5ebfd91c1" providerId="ADAL" clId="{A5466495-60CC-42AC-9F02-28128C8C19FC}" dt="2023-07-17T14:57:07.865" v="14" actId="12"/>
          <ac:spMkLst>
            <pc:docMk/>
            <pc:sldMk cId="0" sldId="263"/>
            <ac:spMk id="286" creationId="{00000000-0000-0000-0000-000000000000}"/>
          </ac:spMkLst>
        </pc:spChg>
      </pc:sldChg>
      <pc:sldChg chg="modSp mod">
        <pc:chgData name="Roxana Balaur" userId="1ec3a881-3f3d-4f48-8708-a9a5ebfd91c1" providerId="ADAL" clId="{A5466495-60CC-42AC-9F02-28128C8C19FC}" dt="2023-07-17T14:55:07.574" v="0" actId="1076"/>
        <pc:sldMkLst>
          <pc:docMk/>
          <pc:sldMk cId="0" sldId="264"/>
        </pc:sldMkLst>
        <pc:spChg chg="mod">
          <ac:chgData name="Roxana Balaur" userId="1ec3a881-3f3d-4f48-8708-a9a5ebfd91c1" providerId="ADAL" clId="{A5466495-60CC-42AC-9F02-28128C8C19FC}" dt="2023-07-17T14:55:07.574" v="0" actId="1076"/>
          <ac:spMkLst>
            <pc:docMk/>
            <pc:sldMk cId="0" sldId="264"/>
            <ac:spMk id="295" creationId="{00000000-0000-0000-0000-000000000000}"/>
          </ac:spMkLst>
        </pc:spChg>
      </pc:sldChg>
      <pc:sldChg chg="delSp modSp del mod">
        <pc:chgData name="Roxana Balaur" userId="1ec3a881-3f3d-4f48-8708-a9a5ebfd91c1" providerId="ADAL" clId="{A5466495-60CC-42AC-9F02-28128C8C19FC}" dt="2023-07-17T14:56:25.069" v="10" actId="47"/>
        <pc:sldMkLst>
          <pc:docMk/>
          <pc:sldMk cId="837998070" sldId="267"/>
        </pc:sldMkLst>
        <pc:spChg chg="del mod">
          <ac:chgData name="Roxana Balaur" userId="1ec3a881-3f3d-4f48-8708-a9a5ebfd91c1" providerId="ADAL" clId="{A5466495-60CC-42AC-9F02-28128C8C19FC}" dt="2023-07-17T14:56:23.243" v="9" actId="478"/>
          <ac:spMkLst>
            <pc:docMk/>
            <pc:sldMk cId="837998070" sldId="267"/>
            <ac:spMk id="119" creationId="{00000000-0000-0000-0000-000000000000}"/>
          </ac:spMkLst>
        </pc:spChg>
      </pc:sldChg>
      <pc:sldChg chg="addSp delSp modSp add mod">
        <pc:chgData name="Roxana Balaur" userId="1ec3a881-3f3d-4f48-8708-a9a5ebfd91c1" providerId="ADAL" clId="{A5466495-60CC-42AC-9F02-28128C8C19FC}" dt="2023-07-17T14:56:36.496" v="12" actId="1076"/>
        <pc:sldMkLst>
          <pc:docMk/>
          <pc:sldMk cId="0" sldId="305"/>
        </pc:sldMkLst>
        <pc:spChg chg="add mod">
          <ac:chgData name="Roxana Balaur" userId="1ec3a881-3f3d-4f48-8708-a9a5ebfd91c1" providerId="ADAL" clId="{A5466495-60CC-42AC-9F02-28128C8C19FC}" dt="2023-07-17T14:56:36.496" v="12" actId="1076"/>
          <ac:spMkLst>
            <pc:docMk/>
            <pc:sldMk cId="0" sldId="305"/>
            <ac:spMk id="5" creationId="{8E3B35AD-EB49-9A85-DBB4-02E1FF22782F}"/>
          </ac:spMkLst>
        </pc:spChg>
        <pc:spChg chg="del">
          <ac:chgData name="Roxana Balaur" userId="1ec3a881-3f3d-4f48-8708-a9a5ebfd91c1" providerId="ADAL" clId="{A5466495-60CC-42AC-9F02-28128C8C19FC}" dt="2023-07-17T14:56:01.287" v="5" actId="478"/>
          <ac:spMkLst>
            <pc:docMk/>
            <pc:sldMk cId="0" sldId="305"/>
            <ac:spMk id="31" creationId="{761CD004-5EE3-D3B9-52EB-347D1841DA65}"/>
          </ac:spMkLst>
        </pc:spChg>
        <pc:spChg chg="mod">
          <ac:chgData name="Roxana Balaur" userId="1ec3a881-3f3d-4f48-8708-a9a5ebfd91c1" providerId="ADAL" clId="{A5466495-60CC-42AC-9F02-28128C8C19FC}" dt="2023-07-17T14:56:31.396" v="11" actId="1076"/>
          <ac:spMkLst>
            <pc:docMk/>
            <pc:sldMk cId="0" sldId="305"/>
            <ac:spMk id="32" creationId="{04F2B095-F61C-1652-2D1F-8EBFB853A2BC}"/>
          </ac:spMkLst>
        </pc:spChg>
        <pc:spChg chg="del">
          <ac:chgData name="Roxana Balaur" userId="1ec3a881-3f3d-4f48-8708-a9a5ebfd91c1" providerId="ADAL" clId="{A5466495-60CC-42AC-9F02-28128C8C19FC}" dt="2023-07-17T14:55:59.720" v="4" actId="478"/>
          <ac:spMkLst>
            <pc:docMk/>
            <pc:sldMk cId="0" sldId="305"/>
            <ac:spMk id="34" creationId="{CD913478-D58E-1889-DA44-E2CB887B37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B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4a37f3e9eb_0_1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" name="Google Shape;95;g24a37f3e9eb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4a37f3e9eb_0_1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" name="Google Shape;106;g24a37f3e9eb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4a37f3e9eb_0_1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g24a37f3e9eb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4a37f3e9eb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0" name="Google Shape;130;g24a37f3e9e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4a37f3e9eb_0_4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g24a37f3e9eb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4a37f3e9eb_0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2" name="Google Shape;282;g24a37f3e9eb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4a37f3e9eb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g24a37f3e9eb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4a37f3e9eb_0_2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6" name="Google Shape;316;g24a37f3e9eb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B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eduhack.com/" TargetMode="Externa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hyperlink" Target="https://education.ec.europa.eu/focus-topics/digital-education/action-plan#:~:text=The%20Digital%20Education%20Action%20Plan%20(2021-2027)%20is%20a,States%20to%20the%20digital%20age.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eduhack.com/about&#160;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4.jpeg"/><Relationship Id="rId10" Type="http://schemas.openxmlformats.org/officeDocument/2006/relationships/image" Target="../media/image23.png"/><Relationship Id="rId4" Type="http://schemas.openxmlformats.org/officeDocument/2006/relationships/image" Target="../media/image3.png"/><Relationship Id="rId9" Type="http://schemas.openxmlformats.org/officeDocument/2006/relationships/image" Target="../media/image22.png"/><Relationship Id="rId1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/>
        </p:nvSpPr>
        <p:spPr>
          <a:xfrm>
            <a:off x="1042410" y="2796899"/>
            <a:ext cx="8062200" cy="12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227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fr-BE" sz="25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 EDUCATION</a:t>
            </a:r>
            <a:br>
              <a:rPr lang="fr-BE" sz="25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BE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FUTURE OF EDUCATION IN THE DIGITAL AGE</a:t>
            </a:r>
            <a:endParaRPr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227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fr-BE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Presentation for DigiEduHack 2023 sponsors</a:t>
            </a:r>
            <a:endParaRPr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411" y="776047"/>
            <a:ext cx="2547697" cy="1416547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3602030" y="4336349"/>
            <a:ext cx="48750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fr-BE" sz="2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[your name]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BE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DigiEduHack 2023 Organising </a:t>
            </a:r>
            <a:r>
              <a:rPr lang="fr-BE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Host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BE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WWW.DIGIEDUHACK.COM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" descr="A picture containing text, clipar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42410" y="5541439"/>
            <a:ext cx="2547698" cy="66883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"/>
          <p:cNvSpPr txBox="1"/>
          <p:nvPr/>
        </p:nvSpPr>
        <p:spPr>
          <a:xfrm>
            <a:off x="3678230" y="5810163"/>
            <a:ext cx="303797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BE"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DigiEduHack is an initiative under the Digital Education Action Plan (2021-2027) of the European Commission</a:t>
            </a:r>
            <a:endParaRPr sz="1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g24a37f3e9eb_0_220" descr="A person sitting at a desk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g24a37f3e9eb_0_2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972" y="774373"/>
            <a:ext cx="2717438" cy="1510923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g24a37f3e9eb_0_220"/>
          <p:cNvSpPr txBox="1"/>
          <p:nvPr/>
        </p:nvSpPr>
        <p:spPr>
          <a:xfrm>
            <a:off x="2765" y="1890392"/>
            <a:ext cx="113850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endParaRPr lang="fr-BE" sz="42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  <a:p>
            <a:pPr algn="ctr">
              <a:buSzPts val="4200"/>
            </a:pPr>
            <a:r>
              <a:rPr lang="fr-BE" sz="4200" b="1" dirty="0" err="1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Want</a:t>
            </a:r>
            <a:r>
              <a:rPr lang="fr-BE" sz="4200" b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 to </a:t>
            </a:r>
            <a:r>
              <a:rPr lang="fr-BE" sz="4200" b="1" dirty="0" err="1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hear</a:t>
            </a:r>
            <a:r>
              <a:rPr lang="fr-BE" sz="4200" b="1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 more?</a:t>
            </a:r>
          </a:p>
          <a:p>
            <a:pPr algn="ctr">
              <a:buSzPts val="4200"/>
            </a:pPr>
            <a:r>
              <a:rPr lang="fr-BE" sz="4200" b="1" u="sng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contact </a:t>
            </a:r>
            <a:r>
              <a:rPr lang="fr-BE" sz="4200" b="1" u="sng" dirty="0" err="1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details</a:t>
            </a:r>
          </a:p>
          <a:p>
            <a:pPr algn="ctr">
              <a:buSzPts val="4200"/>
            </a:pPr>
            <a:endParaRPr lang="fr-BE" sz="4200" b="1" u="sng" dirty="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  <a:p>
            <a:pPr algn="ctr">
              <a:buSzPts val="4200"/>
            </a:pPr>
            <a:r>
              <a:rPr lang="fr-BE" sz="4200" b="1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THANK YOU!</a:t>
            </a:r>
            <a:endParaRPr lang="fr-BE" sz="4200" b="1" dirty="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21" name="Google Shape;321;g24a37f3e9eb_0_220" descr="A picture containing text, clipar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797" y="5328166"/>
            <a:ext cx="2877677" cy="755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g24a37f3e9eb_0_1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g24a37f3e9eb_0_150"/>
          <p:cNvSpPr/>
          <p:nvPr/>
        </p:nvSpPr>
        <p:spPr>
          <a:xfrm>
            <a:off x="682675" y="1759975"/>
            <a:ext cx="10826700" cy="409500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g24a37f3e9eb_0_150"/>
          <p:cNvSpPr txBox="1"/>
          <p:nvPr/>
        </p:nvSpPr>
        <p:spPr>
          <a:xfrm>
            <a:off x="682673" y="495248"/>
            <a:ext cx="99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fr-BE" sz="4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TABLE OF CONTENTS</a:t>
            </a:r>
            <a:endParaRPr sz="140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g24a37f3e9eb_0_150"/>
          <p:cNvSpPr txBox="1"/>
          <p:nvPr/>
        </p:nvSpPr>
        <p:spPr>
          <a:xfrm>
            <a:off x="1060295" y="1761457"/>
            <a:ext cx="10070100" cy="445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  <a:buSzPts val="2800"/>
            </a:pPr>
            <a:r>
              <a:rPr lang="fr-BE" sz="2100" b="1" i="0" u="none" strike="noStrike" cap="none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01 - </a:t>
            </a: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INTRODUCTION TO DIGIEDUHACK 2023 </a:t>
            </a:r>
            <a:endParaRPr lang="en-US"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50000"/>
              </a:lnSpc>
              <a:buSzPts val="2800"/>
            </a:pPr>
            <a:r>
              <a:rPr lang="fr-BE" sz="2100" b="1" i="0" u="none" strike="noStrike" cap="none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02 -</a:t>
            </a: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 CHALLENGE CATEGORIES </a:t>
            </a:r>
            <a:endParaRPr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50000"/>
              </a:lnSpc>
              <a:buSzPts val="2800"/>
            </a:pPr>
            <a:r>
              <a:rPr lang="fr-BE" sz="2100" b="1" i="0" u="none" strike="noStrike" cap="none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03 </a:t>
            </a: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- 2019-2021 OVERVIEW</a:t>
            </a:r>
            <a:endParaRPr lang="fr-BE"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50000"/>
              </a:lnSpc>
              <a:buSzPts val="2800"/>
            </a:pP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04 - KEY PROJECT MILESTONES</a:t>
            </a:r>
            <a:endParaRPr lang="fr-BE"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50000"/>
              </a:lnSpc>
              <a:buSzPts val="2800"/>
            </a:pP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05 - TIMETABLE AND ACTIVITIES</a:t>
            </a:r>
            <a:endParaRPr sz="2100" b="1" i="0" u="none" strike="noStrike" cap="none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06 - REASONS TO JOIN AS A SPONSOR</a:t>
            </a:r>
            <a:endParaRPr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07</a:t>
            </a:r>
            <a:r>
              <a:rPr lang="fr-BE" sz="2100" b="1" i="0" u="none" strike="noStrike" cap="none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fr-BE" sz="2100" b="1" dirty="0">
                <a:solidFill>
                  <a:srgbClr val="9B00A9"/>
                </a:solidFill>
                <a:latin typeface="Calibri"/>
                <a:ea typeface="Calibri"/>
                <a:cs typeface="Calibri"/>
                <a:sym typeface="Calibri"/>
              </a:rPr>
              <a:t>SPONSOR PACKAGES</a:t>
            </a:r>
            <a:endParaRPr sz="2100" b="1" dirty="0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>
              <a:buSzPts val="2800"/>
            </a:pPr>
            <a:endParaRPr lang="fr-BE" sz="2100" b="1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100" b="1" i="0" u="none" strike="noStrike" cap="none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100" b="1" i="0" u="none" strike="noStrike" cap="none">
              <a:solidFill>
                <a:srgbClr val="9B00A9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1" name="Google Shape;101;g24a37f3e9eb_0_1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49693" y="403110"/>
            <a:ext cx="1859631" cy="10339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Google Shape;102;g24a37f3e9eb_0_150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3" name="Google Shape;103;g24a37f3e9eb_0_150" descr="A picture containing text, clipar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69800" y="6019263"/>
            <a:ext cx="1928346" cy="506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4a37f3e9eb_0_180"/>
          <p:cNvSpPr/>
          <p:nvPr/>
        </p:nvSpPr>
        <p:spPr>
          <a:xfrm>
            <a:off x="682675" y="1884000"/>
            <a:ext cx="10826700" cy="404880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g24a37f3e9eb_0_180"/>
          <p:cNvSpPr txBox="1"/>
          <p:nvPr/>
        </p:nvSpPr>
        <p:spPr>
          <a:xfrm>
            <a:off x="1346329" y="501761"/>
            <a:ext cx="99930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fr-BE" sz="4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INTRODUCTION TO DIGIEDUHACK</a:t>
            </a:r>
            <a:endParaRPr lang="en-US" sz="14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10" name="Google Shape;110;g24a37f3e9eb_0_180"/>
          <p:cNvSpPr txBox="1"/>
          <p:nvPr/>
        </p:nvSpPr>
        <p:spPr>
          <a:xfrm>
            <a:off x="830500" y="2400000"/>
            <a:ext cx="1038000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355600">
              <a:buClr>
                <a:schemeClr val="dk1"/>
              </a:buClr>
              <a:buSzPts val="2000"/>
              <a:buFont typeface="Calibri"/>
              <a:buChar char="●"/>
            </a:pPr>
            <a:r>
              <a:rPr lang="fr-BE" sz="2000" dirty="0">
                <a:solidFill>
                  <a:schemeClr val="bg1"/>
                </a:solidFill>
                <a:highlight>
                  <a:srgbClr val="800080"/>
                </a:highlight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DigiEduHack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flagship initiative of the </a:t>
            </a:r>
            <a:r>
              <a:rPr lang="fr-BE" sz="2000" dirty="0">
                <a:solidFill>
                  <a:schemeClr val="bg1"/>
                </a:solidFill>
                <a:highlight>
                  <a:srgbClr val="800080"/>
                </a:highlight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Digital Education Action Plan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Commission: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series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online and offline hackathons happening all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around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world for a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period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spanning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8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6-13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November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2023),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focusing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 the future of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the digital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DigiEduHack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exists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 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contribute</a:t>
            </a:r>
            <a:r>
              <a:rPr lang="fr-BE" sz="2000" dirty="0">
                <a:latin typeface="Calibri"/>
                <a:ea typeface="Calibri"/>
                <a:sym typeface="Calibri"/>
              </a:rPr>
              <a:t> solutions to the 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existing</a:t>
            </a:r>
            <a:r>
              <a:rPr lang="fr-BE" sz="2000" dirty="0">
                <a:latin typeface="Calibri"/>
                <a:ea typeface="Calibri"/>
                <a:sym typeface="Calibri"/>
              </a:rPr>
              <a:t> challenges in the digital 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education</a:t>
            </a:r>
            <a:r>
              <a:rPr lang="fr-BE" sz="2000" dirty="0">
                <a:latin typeface="Calibri"/>
                <a:ea typeface="Calibri"/>
                <a:sym typeface="Calibri"/>
              </a:rPr>
              <a:t> 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field</a:t>
            </a:r>
            <a:r>
              <a:rPr lang="fr-BE" sz="2000" dirty="0">
                <a:latin typeface="Calibri"/>
                <a:ea typeface="Calibri"/>
                <a:sym typeface="Calibri"/>
              </a:rPr>
              <a:t>. There have been 3 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editions</a:t>
            </a:r>
            <a:r>
              <a:rPr lang="fr-BE" sz="2000" dirty="0">
                <a:latin typeface="Calibri"/>
                <a:ea typeface="Calibri"/>
                <a:sym typeface="Calibri"/>
              </a:rPr>
              <a:t> of the hackathon </a:t>
            </a:r>
            <a:r>
              <a:rPr lang="fr-BE" sz="2000" dirty="0" err="1">
                <a:latin typeface="Calibri"/>
                <a:ea typeface="Calibri"/>
                <a:sym typeface="Calibri"/>
              </a:rPr>
              <a:t>prior</a:t>
            </a:r>
            <a:r>
              <a:rPr lang="fr-BE" sz="2000" dirty="0">
                <a:latin typeface="Calibri"/>
                <a:ea typeface="Calibri"/>
                <a:sym typeface="Calibri"/>
              </a:rPr>
              <a:t> to 2023.</a:t>
            </a:r>
            <a:endParaRPr lang="fr-BE" sz="2000" dirty="0" err="1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600"/>
              <a:buFont typeface="Calibri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indent="-355600">
              <a:buClr>
                <a:schemeClr val="dk1"/>
              </a:buClr>
              <a:buSzPts val="2000"/>
              <a:buFont typeface="Calibri"/>
              <a:buChar char="●"/>
            </a:pP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format of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DigiEduHack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inspired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original hackathons,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twist, to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events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accessible,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sustainable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inclusive possible: local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DigiEduHack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hosts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craft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challenge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among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9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proposed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challenge 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and can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format of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hackathon in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order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suit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participants the best, 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keeping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communities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mind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1" name="Google Shape;111;g24a37f3e9eb_0_180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2" name="Google Shape;112;g24a37f3e9eb_0_1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24a37f3e9eb_0_180" descr="A picture containing text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539917" y="593714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24a37f3e9eb_0_18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737710-CF62-10EA-EB3D-9C59ED267A07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4a37f3e9eb_0_160"/>
          <p:cNvSpPr/>
          <p:nvPr/>
        </p:nvSpPr>
        <p:spPr>
          <a:xfrm>
            <a:off x="682650" y="1610775"/>
            <a:ext cx="10826700" cy="412290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g24a37f3e9eb_0_160"/>
          <p:cNvSpPr txBox="1"/>
          <p:nvPr/>
        </p:nvSpPr>
        <p:spPr>
          <a:xfrm>
            <a:off x="1516314" y="534325"/>
            <a:ext cx="99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4200"/>
            </a:pPr>
            <a:r>
              <a:rPr lang="fr-BE" sz="4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 CATEGORIES</a:t>
            </a:r>
            <a:endParaRPr sz="14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24a37f3e9eb_0_160"/>
          <p:cNvSpPr txBox="1"/>
          <p:nvPr/>
        </p:nvSpPr>
        <p:spPr>
          <a:xfrm>
            <a:off x="1060962" y="1868140"/>
            <a:ext cx="10070100" cy="44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Access and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Availability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Spaces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Pedagogies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Learning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Experience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Individual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Competencies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Organisational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Capability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Well-being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Digital Education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Emerging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Technologies for Education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Data-Driven Education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Detailed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category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descriptions can </a:t>
            </a:r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found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20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here</a:t>
            </a:r>
            <a:r>
              <a:rPr lang="fr-BE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BE" sz="2000" dirty="0">
                <a:solidFill>
                  <a:schemeClr val="bg1"/>
                </a:solidFill>
                <a:highlight>
                  <a:srgbClr val="800080"/>
                </a:highlight>
                <a:latin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https://digieduhack.com/about </a:t>
            </a:r>
            <a:r>
              <a:rPr lang="fr-BE" sz="2000" dirty="0">
                <a:solidFill>
                  <a:schemeClr val="accent2"/>
                </a:solidFill>
                <a:latin typeface="Calibri"/>
                <a:cs typeface="Calibri"/>
                <a:sym typeface="Calibri"/>
              </a:rPr>
              <a:t> </a:t>
            </a:r>
            <a:endParaRPr sz="2000" dirty="0">
              <a:solidFill>
                <a:schemeClr val="accent2"/>
              </a:solidFill>
              <a:latin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6" name="Google Shape;276;g24a37f3e9eb_0_160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77" name="Google Shape;277;g24a37f3e9eb_0_1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24a37f3e9eb_0_160" descr="A picture containing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96467" y="599739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24a37f3e9eb_0_16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CFC5F3-E5FD-9685-A0BA-26620E24C6B3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845119" y="685801"/>
            <a:ext cx="1661081" cy="988343"/>
          </a:xfrm>
          <a:custGeom>
            <a:avLst/>
            <a:gdLst/>
            <a:ahLst/>
            <a:cxnLst/>
            <a:rect l="l" t="t" r="r" b="b"/>
            <a:pathLst>
              <a:path w="2491622" h="1482515">
                <a:moveTo>
                  <a:pt x="0" y="0"/>
                </a:moveTo>
                <a:lnTo>
                  <a:pt x="2491622" y="0"/>
                </a:lnTo>
                <a:lnTo>
                  <a:pt x="2491622" y="1482515"/>
                </a:lnTo>
                <a:lnTo>
                  <a:pt x="0" y="14825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6626333"/>
            <a:ext cx="12192000" cy="237744"/>
          </a:xfrm>
          <a:custGeom>
            <a:avLst/>
            <a:gdLst/>
            <a:ahLst/>
            <a:cxnLst/>
            <a:rect l="l" t="t" r="r" b="b"/>
            <a:pathLst>
              <a:path w="18288000" h="356616">
                <a:moveTo>
                  <a:pt x="0" y="0"/>
                </a:moveTo>
                <a:lnTo>
                  <a:pt x="18288000" y="0"/>
                </a:lnTo>
                <a:lnTo>
                  <a:pt x="18288000" y="356616"/>
                </a:lnTo>
                <a:lnTo>
                  <a:pt x="0" y="3566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845119" y="5736423"/>
            <a:ext cx="1661081" cy="435777"/>
          </a:xfrm>
          <a:custGeom>
            <a:avLst/>
            <a:gdLst/>
            <a:ahLst/>
            <a:cxnLst/>
            <a:rect l="l" t="t" r="r" b="b"/>
            <a:pathLst>
              <a:path w="2491622" h="653666">
                <a:moveTo>
                  <a:pt x="0" y="0"/>
                </a:moveTo>
                <a:lnTo>
                  <a:pt x="2491622" y="0"/>
                </a:lnTo>
                <a:lnTo>
                  <a:pt x="2491622" y="653666"/>
                </a:lnTo>
                <a:lnTo>
                  <a:pt x="0" y="6536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68521" y="3028644"/>
            <a:ext cx="3172869" cy="1148002"/>
          </a:xfrm>
          <a:custGeom>
            <a:avLst/>
            <a:gdLst/>
            <a:ahLst/>
            <a:cxnLst/>
            <a:rect l="l" t="t" r="r" b="b"/>
            <a:pathLst>
              <a:path w="4759303" h="1722003">
                <a:moveTo>
                  <a:pt x="0" y="0"/>
                </a:moveTo>
                <a:lnTo>
                  <a:pt x="4759303" y="0"/>
                </a:lnTo>
                <a:lnTo>
                  <a:pt x="4759303" y="1722002"/>
                </a:lnTo>
                <a:lnTo>
                  <a:pt x="0" y="17220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837200" y="3028644"/>
            <a:ext cx="3172869" cy="1148002"/>
          </a:xfrm>
          <a:custGeom>
            <a:avLst/>
            <a:gdLst/>
            <a:ahLst/>
            <a:cxnLst/>
            <a:rect l="l" t="t" r="r" b="b"/>
            <a:pathLst>
              <a:path w="4759303" h="1722003">
                <a:moveTo>
                  <a:pt x="0" y="0"/>
                </a:moveTo>
                <a:lnTo>
                  <a:pt x="4759304" y="0"/>
                </a:lnTo>
                <a:lnTo>
                  <a:pt x="4759304" y="1722002"/>
                </a:lnTo>
                <a:lnTo>
                  <a:pt x="0" y="172200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3631743" y="2304473"/>
            <a:ext cx="2296960" cy="2296951"/>
            <a:chOff x="0" y="0"/>
            <a:chExt cx="6350025" cy="63500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7"/>
              <a:stretch>
                <a:fillRect l="-24979" r="-24979"/>
              </a:stretch>
            </a:blip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944078" y="2304473"/>
            <a:ext cx="2296960" cy="2296951"/>
            <a:chOff x="0" y="0"/>
            <a:chExt cx="6350025" cy="6350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8"/>
              <a:stretch>
                <a:fillRect l="-25018" r="-25018"/>
              </a:stretch>
            </a:blip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9010069" y="2304473"/>
            <a:ext cx="2296960" cy="2296951"/>
            <a:chOff x="0" y="0"/>
            <a:chExt cx="6350025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9"/>
              <a:stretch>
                <a:fillRect l="-25283" r="-25283"/>
              </a:stretch>
            </a:blip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319409" y="2304473"/>
            <a:ext cx="2296960" cy="2296951"/>
            <a:chOff x="0" y="0"/>
            <a:chExt cx="6350025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26" cy="6350000"/>
            </a:xfrm>
            <a:custGeom>
              <a:avLst/>
              <a:gdLst/>
              <a:ahLst/>
              <a:cxnLst/>
              <a:rect l="l" t="t" r="r" b="b"/>
              <a:pathLst>
                <a:path w="6350026" h="6350000">
                  <a:moveTo>
                    <a:pt x="0" y="0"/>
                  </a:moveTo>
                  <a:lnTo>
                    <a:pt x="6350026" y="0"/>
                  </a:lnTo>
                  <a:lnTo>
                    <a:pt x="6350026" y="6350000"/>
                  </a:lnTo>
                  <a:lnTo>
                    <a:pt x="0" y="6350000"/>
                  </a:lnTo>
                  <a:close/>
                </a:path>
              </a:pathLst>
            </a:custGeom>
            <a:blipFill>
              <a:blip r:embed="rId10"/>
              <a:stretch>
                <a:fillRect l="-24812" r="-24812"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751610" y="2149876"/>
            <a:ext cx="833821" cy="833821"/>
          </a:xfrm>
          <a:custGeom>
            <a:avLst/>
            <a:gdLst/>
            <a:ahLst/>
            <a:cxnLst/>
            <a:rect l="l" t="t" r="r" b="b"/>
            <a:pathLst>
              <a:path w="1250732" h="1250732">
                <a:moveTo>
                  <a:pt x="0" y="0"/>
                </a:moveTo>
                <a:lnTo>
                  <a:pt x="1250732" y="0"/>
                </a:lnTo>
                <a:lnTo>
                  <a:pt x="1250732" y="1250732"/>
                </a:lnTo>
                <a:lnTo>
                  <a:pt x="0" y="125073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5010072" y="3744629"/>
            <a:ext cx="1002310" cy="1002310"/>
          </a:xfrm>
          <a:custGeom>
            <a:avLst/>
            <a:gdLst/>
            <a:ahLst/>
            <a:cxnLst/>
            <a:rect l="l" t="t" r="r" b="b"/>
            <a:pathLst>
              <a:path w="1503465" h="1503465">
                <a:moveTo>
                  <a:pt x="0" y="0"/>
                </a:moveTo>
                <a:lnTo>
                  <a:pt x="1503465" y="0"/>
                </a:lnTo>
                <a:lnTo>
                  <a:pt x="1503465" y="1503465"/>
                </a:lnTo>
                <a:lnTo>
                  <a:pt x="0" y="150346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flipH="1" flipV="1">
            <a:off x="6096000" y="2135482"/>
            <a:ext cx="1002310" cy="1002310"/>
          </a:xfrm>
          <a:custGeom>
            <a:avLst/>
            <a:gdLst/>
            <a:ahLst/>
            <a:cxnLst/>
            <a:rect l="l" t="t" r="r" b="b"/>
            <a:pathLst>
              <a:path w="1503465" h="1503465">
                <a:moveTo>
                  <a:pt x="1503465" y="1503465"/>
                </a:moveTo>
                <a:lnTo>
                  <a:pt x="0" y="1503465"/>
                </a:lnTo>
                <a:lnTo>
                  <a:pt x="0" y="0"/>
                </a:lnTo>
                <a:lnTo>
                  <a:pt x="1503465" y="0"/>
                </a:lnTo>
                <a:lnTo>
                  <a:pt x="1503465" y="1503465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flipH="1" flipV="1">
            <a:off x="10646979" y="3930514"/>
            <a:ext cx="833821" cy="833821"/>
          </a:xfrm>
          <a:custGeom>
            <a:avLst/>
            <a:gdLst/>
            <a:ahLst/>
            <a:cxnLst/>
            <a:rect l="l" t="t" r="r" b="b"/>
            <a:pathLst>
              <a:path w="1250732" h="1250732">
                <a:moveTo>
                  <a:pt x="1250732" y="1250732"/>
                </a:moveTo>
                <a:lnTo>
                  <a:pt x="0" y="1250732"/>
                </a:lnTo>
                <a:lnTo>
                  <a:pt x="0" y="0"/>
                </a:lnTo>
                <a:lnTo>
                  <a:pt x="1250732" y="0"/>
                </a:lnTo>
                <a:lnTo>
                  <a:pt x="1250732" y="1250732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3672708" y="4789736"/>
            <a:ext cx="1337365" cy="577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80"/>
              </a:lnSpc>
            </a:pPr>
            <a:r>
              <a:rPr lang="en-US" sz="3983">
                <a:latin typeface="Titillium Web 4"/>
              </a:rPr>
              <a:t>642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72708" y="5293039"/>
            <a:ext cx="1854849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15"/>
              </a:lnSpc>
            </a:pPr>
            <a:r>
              <a:rPr lang="en-US" sz="1868">
                <a:latin typeface="Titillium Web 4"/>
              </a:rPr>
              <a:t>solutions created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16749" y="4789736"/>
            <a:ext cx="1337365" cy="577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80"/>
              </a:lnSpc>
            </a:pPr>
            <a:r>
              <a:rPr lang="en-US" sz="3983">
                <a:latin typeface="Titillium Web 4"/>
              </a:rPr>
              <a:t>6.773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16749" y="5293039"/>
            <a:ext cx="1254889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15"/>
              </a:lnSpc>
            </a:pPr>
            <a:r>
              <a:rPr lang="en-US" sz="1868">
                <a:latin typeface="Titillium Web 4"/>
              </a:rPr>
              <a:t>participants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319410" y="4789736"/>
            <a:ext cx="1337365" cy="577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80"/>
              </a:lnSpc>
            </a:pPr>
            <a:r>
              <a:rPr lang="en-US" sz="3983">
                <a:latin typeface="Titillium Web 4"/>
              </a:rPr>
              <a:t>215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319410" y="5293039"/>
            <a:ext cx="2100430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15"/>
              </a:lnSpc>
            </a:pPr>
            <a:r>
              <a:rPr lang="en-US" sz="1868">
                <a:latin typeface="Titillium Web 4"/>
              </a:rPr>
              <a:t>host organisations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010070" y="4789736"/>
            <a:ext cx="1337365" cy="577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80"/>
              </a:lnSpc>
            </a:pPr>
            <a:r>
              <a:rPr lang="en-US" sz="3983">
                <a:latin typeface="Titillium Web 4"/>
              </a:rPr>
              <a:t>142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010070" y="5293039"/>
            <a:ext cx="1854849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15"/>
              </a:lnSpc>
            </a:pPr>
            <a:r>
              <a:rPr lang="en-US" sz="1868">
                <a:latin typeface="Titillium Web 4"/>
              </a:rPr>
              <a:t>local events</a:t>
            </a:r>
          </a:p>
        </p:txBody>
      </p:sp>
      <p:sp>
        <p:nvSpPr>
          <p:cNvPr id="32" name="Google Shape;122;g253c91c161d_0_53">
            <a:extLst>
              <a:ext uri="{FF2B5EF4-FFF2-40B4-BE49-F238E27FC236}">
                <a16:creationId xmlns:a16="http://schemas.microsoft.com/office/drawing/2014/main" id="{04F2B095-F61C-1652-2D1F-8EBFB853A2BC}"/>
              </a:ext>
            </a:extLst>
          </p:cNvPr>
          <p:cNvSpPr txBox="1"/>
          <p:nvPr/>
        </p:nvSpPr>
        <p:spPr>
          <a:xfrm>
            <a:off x="345900" y="296600"/>
            <a:ext cx="1221000" cy="1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fr-BE" sz="8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" name="Google Shape;124;g253c91c161d_0_53">
            <a:extLst>
              <a:ext uri="{FF2B5EF4-FFF2-40B4-BE49-F238E27FC236}">
                <a16:creationId xmlns:a16="http://schemas.microsoft.com/office/drawing/2014/main" id="{BAC4CFAC-C5A8-DC12-B0E2-8E3D809AACC4}"/>
              </a:ext>
            </a:extLst>
          </p:cNvPr>
          <p:cNvCxnSpPr/>
          <p:nvPr/>
        </p:nvCxnSpPr>
        <p:spPr>
          <a:xfrm>
            <a:off x="0" y="1518779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" name="Google Shape;119;g24bbe3066ac_0_26">
            <a:extLst>
              <a:ext uri="{FF2B5EF4-FFF2-40B4-BE49-F238E27FC236}">
                <a16:creationId xmlns:a16="http://schemas.microsoft.com/office/drawing/2014/main" id="{8E3B35AD-EB49-9A85-DBB4-02E1FF22782F}"/>
              </a:ext>
            </a:extLst>
          </p:cNvPr>
          <p:cNvSpPr txBox="1"/>
          <p:nvPr/>
        </p:nvSpPr>
        <p:spPr>
          <a:xfrm>
            <a:off x="1518160" y="656044"/>
            <a:ext cx="11160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4200"/>
            </a:pPr>
            <a:r>
              <a:rPr lang="fr-BE" sz="4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2019-2021 OVERVIEW</a:t>
            </a:r>
            <a:endParaRPr sz="14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g24a37f3e9eb_0_10"/>
          <p:cNvGrpSpPr/>
          <p:nvPr/>
        </p:nvGrpSpPr>
        <p:grpSpPr>
          <a:xfrm>
            <a:off x="653275" y="1881525"/>
            <a:ext cx="10611309" cy="3870578"/>
            <a:chOff x="0" y="409205"/>
            <a:chExt cx="10834500" cy="3273770"/>
          </a:xfrm>
        </p:grpSpPr>
        <p:cxnSp>
          <p:nvCxnSpPr>
            <p:cNvPr id="133" name="Google Shape;133;g24a37f3e9eb_0_10"/>
            <p:cNvCxnSpPr/>
            <p:nvPr/>
          </p:nvCxnSpPr>
          <p:spPr>
            <a:xfrm>
              <a:off x="0" y="2046027"/>
              <a:ext cx="10834500" cy="0"/>
            </a:xfrm>
            <a:prstGeom prst="straightConnector1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triangle" w="lg" len="lg"/>
            </a:ln>
          </p:spPr>
        </p:cxnSp>
        <p:sp>
          <p:nvSpPr>
            <p:cNvPr id="134" name="Google Shape;134;g24a37f3e9eb_0_10"/>
            <p:cNvSpPr/>
            <p:nvPr/>
          </p:nvSpPr>
          <p:spPr>
            <a:xfrm rot="8100000">
              <a:off x="593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8987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g24a37f3e9eb_0_10"/>
            <p:cNvSpPr/>
            <p:nvPr/>
          </p:nvSpPr>
          <p:spPr>
            <a:xfrm>
              <a:off x="90729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g24a37f3e9eb_0_10"/>
            <p:cNvSpPr/>
            <p:nvPr/>
          </p:nvSpPr>
          <p:spPr>
            <a:xfrm>
              <a:off x="400413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g24a37f3e9eb_0_10"/>
            <p:cNvSpPr txBox="1"/>
            <p:nvPr/>
          </p:nvSpPr>
          <p:spPr>
            <a:xfrm>
              <a:off x="400413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Registration to host the hackathon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started</a:t>
              </a:r>
              <a:endParaRPr lang="fr-BE" b="0" i="0" u="none" strike="noStrike" cap="non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g24a37f3e9eb_0_10"/>
            <p:cNvSpPr/>
            <p:nvPr/>
          </p:nvSpPr>
          <p:spPr>
            <a:xfrm>
              <a:off x="400413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g24a37f3e9eb_0_10"/>
            <p:cNvSpPr txBox="1"/>
            <p:nvPr/>
          </p:nvSpPr>
          <p:spPr>
            <a:xfrm>
              <a:off x="400413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April</a:t>
              </a:r>
              <a:endParaRPr sz="14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40" name="Google Shape;140;g24a37f3e9eb_0_10"/>
            <p:cNvCxnSpPr/>
            <p:nvPr/>
          </p:nvCxnSpPr>
          <p:spPr>
            <a:xfrm>
              <a:off x="200617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41" name="Google Shape;141;g24a37f3e9eb_0_10"/>
            <p:cNvSpPr/>
            <p:nvPr/>
          </p:nvSpPr>
          <p:spPr>
            <a:xfrm>
              <a:off x="177645" y="2007725"/>
              <a:ext cx="72000" cy="76500"/>
            </a:xfrm>
            <a:prstGeom prst="ellipse">
              <a:avLst/>
            </a:prstGeom>
            <a:solidFill>
              <a:srgbClr val="8987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g24a37f3e9eb_0_10"/>
            <p:cNvSpPr/>
            <p:nvPr/>
          </p:nvSpPr>
          <p:spPr>
            <a:xfrm rot="-2700000">
              <a:off x="961541" y="332878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9882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g24a37f3e9eb_0_10"/>
            <p:cNvSpPr/>
            <p:nvPr/>
          </p:nvSpPr>
          <p:spPr>
            <a:xfrm>
              <a:off x="992929" y="336017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g24a37f3e9eb_0_10"/>
            <p:cNvSpPr/>
            <p:nvPr/>
          </p:nvSpPr>
          <p:spPr>
            <a:xfrm>
              <a:off x="13026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g24a37f3e9eb_0_10"/>
            <p:cNvSpPr txBox="1"/>
            <p:nvPr/>
          </p:nvSpPr>
          <p:spPr>
            <a:xfrm>
              <a:off x="13026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142875" rIns="0" bIns="952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Register</a:t>
              </a:r>
              <a:r>
                <a:rPr lang="fr-B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to host the hackathon</a:t>
              </a:r>
              <a:endParaRPr lang="fr-BE" dirty="0">
                <a:solidFill>
                  <a:schemeClr val="dk1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46" name="Google Shape;146;g24a37f3e9eb_0_10"/>
            <p:cNvSpPr/>
            <p:nvPr/>
          </p:nvSpPr>
          <p:spPr>
            <a:xfrm>
              <a:off x="13026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g24a37f3e9eb_0_10"/>
            <p:cNvSpPr txBox="1"/>
            <p:nvPr/>
          </p:nvSpPr>
          <p:spPr>
            <a:xfrm>
              <a:off x="13026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May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8" name="Google Shape;148;g24a37f3e9eb_0_10"/>
            <p:cNvCxnSpPr/>
            <p:nvPr/>
          </p:nvCxnSpPr>
          <p:spPr>
            <a:xfrm>
              <a:off x="1102817" y="2046027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49" name="Google Shape;149;g24a37f3e9eb_0_10"/>
            <p:cNvSpPr/>
            <p:nvPr/>
          </p:nvSpPr>
          <p:spPr>
            <a:xfrm>
              <a:off x="1079845" y="2007725"/>
              <a:ext cx="72000" cy="76500"/>
            </a:xfrm>
            <a:prstGeom prst="ellipse">
              <a:avLst/>
            </a:prstGeom>
            <a:solidFill>
              <a:srgbClr val="9AA1F3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g24a37f3e9eb_0_10"/>
            <p:cNvSpPr/>
            <p:nvPr/>
          </p:nvSpPr>
          <p:spPr>
            <a:xfrm rot="8100000">
              <a:off x="18637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A97D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g24a37f3e9eb_0_10"/>
            <p:cNvSpPr/>
            <p:nvPr/>
          </p:nvSpPr>
          <p:spPr>
            <a:xfrm>
              <a:off x="1895129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g24a37f3e9eb_0_10"/>
            <p:cNvSpPr/>
            <p:nvPr/>
          </p:nvSpPr>
          <p:spPr>
            <a:xfrm>
              <a:off x="22048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g24a37f3e9eb_0_10"/>
            <p:cNvSpPr txBox="1"/>
            <p:nvPr/>
          </p:nvSpPr>
          <p:spPr>
            <a:xfrm>
              <a:off x="22048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  <a:buFont typeface="Calibri"/>
              </a:pP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Craft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your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 challenge</a:t>
              </a: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b="0" i="0" u="none" strike="noStrike" cap="non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Create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your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website</a:t>
              </a:r>
            </a:p>
          </p:txBody>
        </p:sp>
        <p:sp>
          <p:nvSpPr>
            <p:cNvPr id="154" name="Google Shape;154;g24a37f3e9eb_0_10"/>
            <p:cNvSpPr/>
            <p:nvPr/>
          </p:nvSpPr>
          <p:spPr>
            <a:xfrm>
              <a:off x="22048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g24a37f3e9eb_0_10"/>
            <p:cNvSpPr txBox="1"/>
            <p:nvPr/>
          </p:nvSpPr>
          <p:spPr>
            <a:xfrm>
              <a:off x="22048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June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6" name="Google Shape;156;g24a37f3e9eb_0_10"/>
            <p:cNvCxnSpPr/>
            <p:nvPr/>
          </p:nvCxnSpPr>
          <p:spPr>
            <a:xfrm>
              <a:off x="2005017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57" name="Google Shape;157;g24a37f3e9eb_0_10"/>
            <p:cNvSpPr/>
            <p:nvPr/>
          </p:nvSpPr>
          <p:spPr>
            <a:xfrm>
              <a:off x="1982045" y="2007725"/>
              <a:ext cx="72000" cy="76500"/>
            </a:xfrm>
            <a:prstGeom prst="ellipse">
              <a:avLst/>
            </a:prstGeom>
            <a:solidFill>
              <a:srgbClr val="A3ADF0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g24a37f3e9eb_0_10"/>
            <p:cNvSpPr/>
            <p:nvPr/>
          </p:nvSpPr>
          <p:spPr>
            <a:xfrm rot="-2700000">
              <a:off x="2765941" y="332878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BB78FE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g24a37f3e9eb_0_10"/>
            <p:cNvSpPr/>
            <p:nvPr/>
          </p:nvSpPr>
          <p:spPr>
            <a:xfrm>
              <a:off x="2797329" y="336017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g24a37f3e9eb_0_10"/>
            <p:cNvSpPr/>
            <p:nvPr/>
          </p:nvSpPr>
          <p:spPr>
            <a:xfrm>
              <a:off x="31070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g24a37f3e9eb_0_10"/>
            <p:cNvSpPr txBox="1"/>
            <p:nvPr/>
          </p:nvSpPr>
          <p:spPr>
            <a:xfrm>
              <a:off x="31070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142875" rIns="0" bIns="952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Early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 planning</a:t>
              </a: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Recruit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participants, mentors, jury and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possibly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sponsors</a:t>
              </a:r>
            </a:p>
          </p:txBody>
        </p:sp>
        <p:sp>
          <p:nvSpPr>
            <p:cNvPr id="162" name="Google Shape;162;g24a37f3e9eb_0_10"/>
            <p:cNvSpPr/>
            <p:nvPr/>
          </p:nvSpPr>
          <p:spPr>
            <a:xfrm>
              <a:off x="31070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g24a37f3e9eb_0_10"/>
            <p:cNvSpPr txBox="1"/>
            <p:nvPr/>
          </p:nvSpPr>
          <p:spPr>
            <a:xfrm>
              <a:off x="31070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July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4" name="Google Shape;164;g24a37f3e9eb_0_10"/>
            <p:cNvCxnSpPr/>
            <p:nvPr/>
          </p:nvCxnSpPr>
          <p:spPr>
            <a:xfrm>
              <a:off x="2907217" y="2046027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65" name="Google Shape;165;g24a37f3e9eb_0_10"/>
            <p:cNvSpPr/>
            <p:nvPr/>
          </p:nvSpPr>
          <p:spPr>
            <a:xfrm>
              <a:off x="2884245" y="2007725"/>
              <a:ext cx="72000" cy="76500"/>
            </a:xfrm>
            <a:prstGeom prst="ellipse">
              <a:avLst/>
            </a:prstGeom>
            <a:solidFill>
              <a:srgbClr val="ACB6EB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g24a37f3e9eb_0_10"/>
            <p:cNvSpPr/>
            <p:nvPr/>
          </p:nvSpPr>
          <p:spPr>
            <a:xfrm rot="8100000">
              <a:off x="36681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D173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g24a37f3e9eb_0_10"/>
            <p:cNvSpPr/>
            <p:nvPr/>
          </p:nvSpPr>
          <p:spPr>
            <a:xfrm>
              <a:off x="3699529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g24a37f3e9eb_0_10"/>
            <p:cNvSpPr/>
            <p:nvPr/>
          </p:nvSpPr>
          <p:spPr>
            <a:xfrm>
              <a:off x="40092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g24a37f3e9eb_0_10"/>
            <p:cNvSpPr txBox="1"/>
            <p:nvPr/>
          </p:nvSpPr>
          <p:spPr>
            <a:xfrm>
              <a:off x="40092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  <a:buFont typeface="Calibri"/>
              </a:pP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Coaching calls</a:t>
              </a:r>
              <a:endParaRPr lang="fr-B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b="0" i="0" u="none" strike="noStrike" cap="non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Recruit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participants, mentors, jury and </a:t>
              </a: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possibly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sponsors</a:t>
              </a:r>
            </a:p>
          </p:txBody>
        </p:sp>
        <p:sp>
          <p:nvSpPr>
            <p:cNvPr id="170" name="Google Shape;170;g24a37f3e9eb_0_10"/>
            <p:cNvSpPr/>
            <p:nvPr/>
          </p:nvSpPr>
          <p:spPr>
            <a:xfrm>
              <a:off x="40092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g24a37f3e9eb_0_10"/>
            <p:cNvSpPr txBox="1"/>
            <p:nvPr/>
          </p:nvSpPr>
          <p:spPr>
            <a:xfrm>
              <a:off x="40092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August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2" name="Google Shape;172;g24a37f3e9eb_0_10"/>
            <p:cNvCxnSpPr/>
            <p:nvPr/>
          </p:nvCxnSpPr>
          <p:spPr>
            <a:xfrm>
              <a:off x="3809417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73" name="Google Shape;173;g24a37f3e9eb_0_10"/>
            <p:cNvSpPr/>
            <p:nvPr/>
          </p:nvSpPr>
          <p:spPr>
            <a:xfrm>
              <a:off x="3786445" y="2007725"/>
              <a:ext cx="72000" cy="76500"/>
            </a:xfrm>
            <a:prstGeom prst="ellipse">
              <a:avLst/>
            </a:prstGeom>
            <a:solidFill>
              <a:srgbClr val="B4BFE8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g24a37f3e9eb_0_10"/>
            <p:cNvSpPr/>
            <p:nvPr/>
          </p:nvSpPr>
          <p:spPr>
            <a:xfrm rot="-2700000">
              <a:off x="4570341" y="332878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E66EFF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g24a37f3e9eb_0_10"/>
            <p:cNvSpPr/>
            <p:nvPr/>
          </p:nvSpPr>
          <p:spPr>
            <a:xfrm>
              <a:off x="4601730" y="336017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g24a37f3e9eb_0_10"/>
            <p:cNvSpPr/>
            <p:nvPr/>
          </p:nvSpPr>
          <p:spPr>
            <a:xfrm>
              <a:off x="49114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g24a37f3e9eb_0_10"/>
            <p:cNvSpPr txBox="1"/>
            <p:nvPr/>
          </p:nvSpPr>
          <p:spPr>
            <a:xfrm>
              <a:off x="49114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142875" rIns="0" bIns="95250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sz="1200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Coaching calls</a:t>
              </a:r>
              <a:endParaRPr lang="fr-BE" sz="1200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sz="1200" b="0" i="0" u="none" strike="noStrike" cap="non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sz="1200" dirty="0">
                  <a:solidFill>
                    <a:schemeClr val="dk1"/>
                  </a:solidFill>
                  <a:latin typeface="Calibri"/>
                  <a:cs typeface="Calibri"/>
                </a:rPr>
                <a:t>Host challenge webinar (</a:t>
              </a:r>
              <a:r>
                <a:rPr lang="fr-BE" sz="1200" err="1">
                  <a:solidFill>
                    <a:schemeClr val="dk1"/>
                  </a:solidFill>
                  <a:latin typeface="Calibri"/>
                  <a:cs typeface="Calibri"/>
                </a:rPr>
                <a:t>recommended</a:t>
              </a:r>
              <a:r>
                <a:rPr lang="fr-BE" sz="1200" dirty="0">
                  <a:solidFill>
                    <a:schemeClr val="dk1"/>
                  </a:solidFill>
                  <a:latin typeface="Calibri"/>
                  <a:cs typeface="Calibri"/>
                </a:rPr>
                <a:t>)</a:t>
              </a: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sz="1200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sz="1200" dirty="0">
                  <a:solidFill>
                    <a:schemeClr val="dk1"/>
                  </a:solidFill>
                  <a:latin typeface="Calibri"/>
                  <a:cs typeface="Calibri"/>
                </a:rPr>
                <a:t>Host registration closes</a:t>
              </a:r>
            </a:p>
          </p:txBody>
        </p:sp>
        <p:sp>
          <p:nvSpPr>
            <p:cNvPr id="178" name="Google Shape;178;g24a37f3e9eb_0_10"/>
            <p:cNvSpPr/>
            <p:nvPr/>
          </p:nvSpPr>
          <p:spPr>
            <a:xfrm>
              <a:off x="49114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g24a37f3e9eb_0_10"/>
            <p:cNvSpPr txBox="1"/>
            <p:nvPr/>
          </p:nvSpPr>
          <p:spPr>
            <a:xfrm>
              <a:off x="49114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September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0" name="Google Shape;180;g24a37f3e9eb_0_10"/>
            <p:cNvCxnSpPr/>
            <p:nvPr/>
          </p:nvCxnSpPr>
          <p:spPr>
            <a:xfrm>
              <a:off x="4711617" y="2046027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81" name="Google Shape;181;g24a37f3e9eb_0_10"/>
            <p:cNvSpPr/>
            <p:nvPr/>
          </p:nvSpPr>
          <p:spPr>
            <a:xfrm>
              <a:off x="4688645" y="2007725"/>
              <a:ext cx="72000" cy="76500"/>
            </a:xfrm>
            <a:prstGeom prst="ellipse">
              <a:avLst/>
            </a:prstGeom>
            <a:solidFill>
              <a:srgbClr val="BDC7E5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g24a37f3e9eb_0_10"/>
            <p:cNvSpPr/>
            <p:nvPr/>
          </p:nvSpPr>
          <p:spPr>
            <a:xfrm rot="8100000">
              <a:off x="54725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FF69FD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g24a37f3e9eb_0_10"/>
            <p:cNvSpPr/>
            <p:nvPr/>
          </p:nvSpPr>
          <p:spPr>
            <a:xfrm>
              <a:off x="5503930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g24a37f3e9eb_0_10"/>
            <p:cNvSpPr/>
            <p:nvPr/>
          </p:nvSpPr>
          <p:spPr>
            <a:xfrm>
              <a:off x="58136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g24a37f3e9eb_0_10"/>
            <p:cNvSpPr txBox="1"/>
            <p:nvPr/>
          </p:nvSpPr>
          <p:spPr>
            <a:xfrm>
              <a:off x="58136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Coaching calls</a:t>
              </a: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endParaRPr lang="fr-B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500"/>
                <a:buFont typeface="Calibri"/>
              </a:pPr>
              <a:r>
                <a:rPr lang="fr-BE" dirty="0" err="1">
                  <a:solidFill>
                    <a:schemeClr val="dk1"/>
                  </a:solidFill>
                  <a:latin typeface="Calibri"/>
                  <a:cs typeface="Calibri"/>
                </a:rPr>
                <a:t>Onboard</a:t>
              </a:r>
              <a:r>
                <a:rPr lang="fr-BE" dirty="0">
                  <a:solidFill>
                    <a:schemeClr val="dk1"/>
                  </a:solidFill>
                  <a:latin typeface="Calibri"/>
                  <a:cs typeface="Calibri"/>
                </a:rPr>
                <a:t> teams, mentors and jury</a:t>
              </a:r>
            </a:p>
          </p:txBody>
        </p:sp>
        <p:sp>
          <p:nvSpPr>
            <p:cNvPr id="186" name="Google Shape;186;g24a37f3e9eb_0_10"/>
            <p:cNvSpPr/>
            <p:nvPr/>
          </p:nvSpPr>
          <p:spPr>
            <a:xfrm>
              <a:off x="58136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g24a37f3e9eb_0_10"/>
            <p:cNvSpPr txBox="1"/>
            <p:nvPr/>
          </p:nvSpPr>
          <p:spPr>
            <a:xfrm>
              <a:off x="58136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October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8" name="Google Shape;188;g24a37f3e9eb_0_10"/>
            <p:cNvCxnSpPr/>
            <p:nvPr/>
          </p:nvCxnSpPr>
          <p:spPr>
            <a:xfrm>
              <a:off x="5613817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89" name="Google Shape;189;g24a37f3e9eb_0_10"/>
            <p:cNvSpPr/>
            <p:nvPr/>
          </p:nvSpPr>
          <p:spPr>
            <a:xfrm>
              <a:off x="5590845" y="2007725"/>
              <a:ext cx="72000" cy="76500"/>
            </a:xfrm>
            <a:prstGeom prst="ellipse">
              <a:avLst/>
            </a:prstGeom>
            <a:solidFill>
              <a:srgbClr val="C4CDE2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g24a37f3e9eb_0_10"/>
            <p:cNvSpPr/>
            <p:nvPr/>
          </p:nvSpPr>
          <p:spPr>
            <a:xfrm rot="-2700000">
              <a:off x="6374741" y="332878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FF64E2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g24a37f3e9eb_0_10"/>
            <p:cNvSpPr/>
            <p:nvPr/>
          </p:nvSpPr>
          <p:spPr>
            <a:xfrm>
              <a:off x="6406130" y="336017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g24a37f3e9eb_0_10"/>
            <p:cNvSpPr/>
            <p:nvPr/>
          </p:nvSpPr>
          <p:spPr>
            <a:xfrm>
              <a:off x="67158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24a37f3e9eb_0_10"/>
            <p:cNvSpPr txBox="1"/>
            <p:nvPr/>
          </p:nvSpPr>
          <p:spPr>
            <a:xfrm>
              <a:off x="67158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133350" rIns="0" bIns="889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r-BE" sz="1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6-13: </a:t>
              </a:r>
              <a:r>
                <a:rPr lang="fr-BE" sz="1400" b="0" i="0" u="none" strike="noStrike" cap="none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DigiEduHack</a:t>
              </a:r>
              <a:r>
                <a:rPr lang="fr-BE" sz="1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fr-BE" sz="1400" b="0" i="0" u="none" strike="noStrike" cap="none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days</a:t>
              </a:r>
              <a:r>
                <a:rPr lang="fr-BE" sz="14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!</a:t>
              </a:r>
              <a:endParaRPr lang="fr-BE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400"/>
              </a:pPr>
              <a:endParaRPr lang="fr-BE" dirty="0">
                <a:solidFill>
                  <a:schemeClr val="dk1"/>
                </a:solidFill>
                <a:latin typeface="Calibri"/>
                <a:cs typeface="Calibri"/>
              </a:endParaRPr>
            </a:p>
            <a:p>
              <a:pPr algn="ctr">
                <a:lnSpc>
                  <a:spcPct val="90000"/>
                </a:lnSpc>
                <a:buSzPts val="1400"/>
                <a:buFont typeface="Calibri"/>
              </a:pPr>
              <a:r>
                <a:rPr lang="fr-BE" dirty="0">
                  <a:solidFill>
                    <a:schemeClr val="dk1"/>
                  </a:solidFill>
                  <a:latin typeface="Calibri"/>
                </a:rPr>
                <a:t>13: Main Stage Event</a:t>
              </a:r>
              <a:endParaRPr lang="fr-BE" dirty="0">
                <a:solidFill>
                  <a:schemeClr val="dk1"/>
                </a:solidFill>
                <a:latin typeface="Calibri"/>
                <a:cs typeface="Calibri"/>
              </a:endParaRPr>
            </a:p>
          </p:txBody>
        </p:sp>
        <p:sp>
          <p:nvSpPr>
            <p:cNvPr id="194" name="Google Shape;194;g24a37f3e9eb_0_10"/>
            <p:cNvSpPr/>
            <p:nvPr/>
          </p:nvSpPr>
          <p:spPr>
            <a:xfrm>
              <a:off x="67158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g24a37f3e9eb_0_10"/>
            <p:cNvSpPr txBox="1"/>
            <p:nvPr/>
          </p:nvSpPr>
          <p:spPr>
            <a:xfrm>
              <a:off x="67158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November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96" name="Google Shape;196;g24a37f3e9eb_0_10"/>
            <p:cNvCxnSpPr/>
            <p:nvPr/>
          </p:nvCxnSpPr>
          <p:spPr>
            <a:xfrm>
              <a:off x="6516017" y="2046027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197" name="Google Shape;197;g24a37f3e9eb_0_10"/>
            <p:cNvSpPr/>
            <p:nvPr/>
          </p:nvSpPr>
          <p:spPr>
            <a:xfrm>
              <a:off x="6493045" y="2007725"/>
              <a:ext cx="72000" cy="76500"/>
            </a:xfrm>
            <a:prstGeom prst="ellipse">
              <a:avLst/>
            </a:prstGeom>
            <a:solidFill>
              <a:srgbClr val="CBD3E0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g24a37f3e9eb_0_10"/>
            <p:cNvSpPr/>
            <p:nvPr/>
          </p:nvSpPr>
          <p:spPr>
            <a:xfrm rot="8100000">
              <a:off x="72769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FF5FC7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g24a37f3e9eb_0_10"/>
            <p:cNvSpPr/>
            <p:nvPr/>
          </p:nvSpPr>
          <p:spPr>
            <a:xfrm>
              <a:off x="7308330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g24a37f3e9eb_0_10"/>
            <p:cNvSpPr/>
            <p:nvPr/>
          </p:nvSpPr>
          <p:spPr>
            <a:xfrm>
              <a:off x="76180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g24a37f3e9eb_0_10"/>
            <p:cNvSpPr txBox="1"/>
            <p:nvPr/>
          </p:nvSpPr>
          <p:spPr>
            <a:xfrm>
              <a:off x="76180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1500"/>
              </a:pPr>
              <a:r>
                <a:rPr lang="fr-BE" dirty="0">
                  <a:solidFill>
                    <a:schemeClr val="dk1"/>
                  </a:solidFill>
                  <a:latin typeface="Calibri"/>
                </a:rPr>
                <a:t>Solution </a:t>
              </a:r>
              <a:r>
                <a:rPr lang="fr-BE" dirty="0" err="1">
                  <a:solidFill>
                    <a:schemeClr val="dk1"/>
                  </a:solidFill>
                  <a:latin typeface="Calibri"/>
                </a:rPr>
                <a:t>evaluation</a:t>
              </a:r>
              <a:endParaRPr lang="fr-BE" b="0" i="0" u="none" strike="noStrike" cap="none" dirty="0">
                <a:solidFill>
                  <a:schemeClr val="dk1"/>
                </a:solidFill>
                <a:latin typeface="Calibri"/>
                <a:ea typeface="Arial"/>
                <a:cs typeface="Arial"/>
              </a:endParaRPr>
            </a:p>
          </p:txBody>
        </p:sp>
        <p:sp>
          <p:nvSpPr>
            <p:cNvPr id="202" name="Google Shape;202;g24a37f3e9eb_0_10"/>
            <p:cNvSpPr/>
            <p:nvPr/>
          </p:nvSpPr>
          <p:spPr>
            <a:xfrm>
              <a:off x="76180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24a37f3e9eb_0_10"/>
            <p:cNvSpPr txBox="1"/>
            <p:nvPr/>
          </p:nvSpPr>
          <p:spPr>
            <a:xfrm>
              <a:off x="76180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December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4" name="Google Shape;204;g24a37f3e9eb_0_10"/>
            <p:cNvCxnSpPr/>
            <p:nvPr/>
          </p:nvCxnSpPr>
          <p:spPr>
            <a:xfrm>
              <a:off x="7418218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205" name="Google Shape;205;g24a37f3e9eb_0_10"/>
            <p:cNvSpPr/>
            <p:nvPr/>
          </p:nvSpPr>
          <p:spPr>
            <a:xfrm>
              <a:off x="7395245" y="2007725"/>
              <a:ext cx="72000" cy="76500"/>
            </a:xfrm>
            <a:prstGeom prst="ellipse">
              <a:avLst/>
            </a:prstGeom>
            <a:solidFill>
              <a:srgbClr val="D2D6DE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g24a37f3e9eb_0_10"/>
            <p:cNvSpPr/>
            <p:nvPr/>
          </p:nvSpPr>
          <p:spPr>
            <a:xfrm rot="-2700000">
              <a:off x="8179141" y="332878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FF5AAB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g24a37f3e9eb_0_10"/>
            <p:cNvSpPr/>
            <p:nvPr/>
          </p:nvSpPr>
          <p:spPr>
            <a:xfrm>
              <a:off x="8210530" y="336017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g24a37f3e9eb_0_10"/>
            <p:cNvSpPr/>
            <p:nvPr/>
          </p:nvSpPr>
          <p:spPr>
            <a:xfrm>
              <a:off x="85202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g24a37f3e9eb_0_10"/>
            <p:cNvSpPr txBox="1"/>
            <p:nvPr/>
          </p:nvSpPr>
          <p:spPr>
            <a:xfrm>
              <a:off x="8520214" y="2046027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142875" rIns="0" bIns="952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rPr lang="fr-BE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Public voting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g24a37f3e9eb_0_10"/>
            <p:cNvSpPr/>
            <p:nvPr/>
          </p:nvSpPr>
          <p:spPr>
            <a:xfrm>
              <a:off x="85202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g24a37f3e9eb_0_10"/>
            <p:cNvSpPr txBox="1"/>
            <p:nvPr/>
          </p:nvSpPr>
          <p:spPr>
            <a:xfrm>
              <a:off x="8520214" y="325727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January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2" name="Google Shape;212;g24a37f3e9eb_0_10"/>
            <p:cNvCxnSpPr/>
            <p:nvPr/>
          </p:nvCxnSpPr>
          <p:spPr>
            <a:xfrm>
              <a:off x="8320418" y="2046027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213" name="Google Shape;213;g24a37f3e9eb_0_10"/>
            <p:cNvSpPr/>
            <p:nvPr/>
          </p:nvSpPr>
          <p:spPr>
            <a:xfrm>
              <a:off x="8297445" y="2007725"/>
              <a:ext cx="72000" cy="76500"/>
            </a:xfrm>
            <a:prstGeom prst="ellipse">
              <a:avLst/>
            </a:prstGeom>
            <a:solidFill>
              <a:srgbClr val="FF5AAB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g24a37f3e9eb_0_10"/>
            <p:cNvSpPr/>
            <p:nvPr/>
          </p:nvSpPr>
          <p:spPr>
            <a:xfrm rot="8100000">
              <a:off x="9081333" y="480712"/>
              <a:ext cx="282560" cy="282560"/>
            </a:xfrm>
            <a:prstGeom prst="teardrop">
              <a:avLst>
                <a:gd name="adj" fmla="val 115000"/>
              </a:avLst>
            </a:prstGeom>
            <a:solidFill>
              <a:srgbClr val="FE558E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g24a37f3e9eb_0_10"/>
            <p:cNvSpPr/>
            <p:nvPr/>
          </p:nvSpPr>
          <p:spPr>
            <a:xfrm>
              <a:off x="9112730" y="512104"/>
              <a:ext cx="219900" cy="219900"/>
            </a:xfrm>
            <a:prstGeom prst="ellipse">
              <a:avLst/>
            </a:prstGeom>
            <a:solidFill>
              <a:schemeClr val="lt1">
                <a:alpha val="89410"/>
              </a:schemeClr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g24a37f3e9eb_0_10"/>
            <p:cNvSpPr/>
            <p:nvPr/>
          </p:nvSpPr>
          <p:spPr>
            <a:xfrm>
              <a:off x="94224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g24a37f3e9eb_0_10"/>
            <p:cNvSpPr txBox="1"/>
            <p:nvPr/>
          </p:nvSpPr>
          <p:spPr>
            <a:xfrm>
              <a:off x="9422414" y="834779"/>
              <a:ext cx="1411200" cy="12111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95250" rIns="95250" bIns="142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rPr lang="fr-BE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Awarding ceremon</a:t>
              </a:r>
              <a:r>
                <a:rPr lang="fr-B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 </a:t>
              </a:r>
              <a:endParaRPr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g24a37f3e9eb_0_10"/>
            <p:cNvSpPr/>
            <p:nvPr/>
          </p:nvSpPr>
          <p:spPr>
            <a:xfrm>
              <a:off x="94224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g24a37f3e9eb_0_10"/>
            <p:cNvSpPr txBox="1"/>
            <p:nvPr/>
          </p:nvSpPr>
          <p:spPr>
            <a:xfrm>
              <a:off x="9422414" y="409205"/>
              <a:ext cx="1411200" cy="4257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1270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lang="fr-BE" sz="20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March</a:t>
              </a: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0" name="Google Shape;220;g24a37f3e9eb_0_10"/>
            <p:cNvCxnSpPr/>
            <p:nvPr/>
          </p:nvCxnSpPr>
          <p:spPr>
            <a:xfrm>
              <a:off x="9222618" y="834779"/>
              <a:ext cx="0" cy="1211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dash"/>
              <a:miter lim="800000"/>
              <a:headEnd type="none" w="sm" len="sm"/>
              <a:tailEnd type="none" w="sm" len="sm"/>
            </a:ln>
          </p:spPr>
        </p:cxnSp>
        <p:sp>
          <p:nvSpPr>
            <p:cNvPr id="221" name="Google Shape;221;g24a37f3e9eb_0_10"/>
            <p:cNvSpPr/>
            <p:nvPr/>
          </p:nvSpPr>
          <p:spPr>
            <a:xfrm>
              <a:off x="9199645" y="2007725"/>
              <a:ext cx="72000" cy="76500"/>
            </a:xfrm>
            <a:prstGeom prst="ellipse">
              <a:avLst/>
            </a:prstGeom>
            <a:solidFill>
              <a:srgbClr val="FE558E"/>
            </a:solidFill>
            <a:ln w="9525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22" name="Google Shape;222;g24a37f3e9eb_0_10"/>
          <p:cNvCxnSpPr/>
          <p:nvPr/>
        </p:nvCxnSpPr>
        <p:spPr>
          <a:xfrm>
            <a:off x="602875" y="3799100"/>
            <a:ext cx="11008800" cy="2100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triangle" w="sm" len="sm"/>
          </a:ln>
        </p:spPr>
      </p:cxnSp>
      <p:pic>
        <p:nvPicPr>
          <p:cNvPr id="223" name="Google Shape;223;g24a37f3e9eb_0_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24a37f3e9eb_0_10" descr="A picture containing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96467" y="599739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g24a37f3e9eb_0_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82E633-58EB-D602-B0D0-661BACCE9E67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04</a:t>
            </a:r>
          </a:p>
        </p:txBody>
      </p:sp>
      <p:sp>
        <p:nvSpPr>
          <p:cNvPr id="6" name="Google Shape;274;g24a37f3e9eb_0_160">
            <a:extLst>
              <a:ext uri="{FF2B5EF4-FFF2-40B4-BE49-F238E27FC236}">
                <a16:creationId xmlns:a16="http://schemas.microsoft.com/office/drawing/2014/main" id="{9D736949-AA48-F327-034A-CE88DE28F1D3}"/>
              </a:ext>
            </a:extLst>
          </p:cNvPr>
          <p:cNvSpPr txBox="1"/>
          <p:nvPr/>
        </p:nvSpPr>
        <p:spPr>
          <a:xfrm>
            <a:off x="1516314" y="534325"/>
            <a:ext cx="99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BE" sz="4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KEY PROJECT MILESTONES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4a37f3e9eb_0_487"/>
          <p:cNvSpPr txBox="1"/>
          <p:nvPr/>
        </p:nvSpPr>
        <p:spPr>
          <a:xfrm>
            <a:off x="682673" y="495248"/>
            <a:ext cx="99933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lang="fr-BE" sz="4300" b="1">
                <a:solidFill>
                  <a:schemeClr val="lt1"/>
                </a:solidFill>
                <a:latin typeface="Calibri"/>
              </a:rPr>
              <a:t>TIME</a:t>
            </a:r>
            <a:r>
              <a:rPr lang="fr-BE" sz="4300" b="1" i="0" u="none" strike="noStrike" cap="none">
                <a:solidFill>
                  <a:schemeClr val="lt1"/>
                </a:solidFill>
                <a:latin typeface="Calibri"/>
                <a:ea typeface="Arial"/>
                <a:cs typeface="Arial"/>
                <a:sym typeface="Arial"/>
              </a:rPr>
              <a:t>TABLE </a:t>
            </a:r>
            <a:r>
              <a:rPr lang="fr-BE" sz="4300" b="1">
                <a:solidFill>
                  <a:schemeClr val="lt1"/>
                </a:solidFill>
                <a:latin typeface="Calibri"/>
              </a:rPr>
              <a:t>AND ACTIVITIES</a:t>
            </a:r>
            <a:endParaRPr lang="en-US" sz="1500" b="0" i="0" u="none" strike="noStrike" cap="none">
              <a:solidFill>
                <a:schemeClr val="lt1"/>
              </a:solidFill>
              <a:latin typeface="Calibri"/>
              <a:ea typeface="Arial"/>
              <a:cs typeface="Arial"/>
            </a:endParaRPr>
          </a:p>
        </p:txBody>
      </p:sp>
      <p:pic>
        <p:nvPicPr>
          <p:cNvPr id="234" name="Google Shape;234;g24a37f3e9eb_0_4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49693" y="403110"/>
            <a:ext cx="1859631" cy="103397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24a37f3e9eb_0_487"/>
          <p:cNvSpPr txBox="1"/>
          <p:nvPr/>
        </p:nvSpPr>
        <p:spPr>
          <a:xfrm>
            <a:off x="1157987" y="2305615"/>
            <a:ext cx="100701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lang="en-US" sz="2800" b="1">
              <a:solidFill>
                <a:srgbClr val="9B00A9"/>
              </a:solidFill>
              <a:latin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Calibri"/>
              <a:ea typeface="Arial"/>
              <a:cs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Calibri"/>
              <a:ea typeface="Arial"/>
              <a:cs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Calibri"/>
              <a:ea typeface="Arial"/>
              <a:cs typeface="Arial"/>
            </a:endParaRPr>
          </a:p>
        </p:txBody>
      </p:sp>
      <p:cxnSp>
        <p:nvCxnSpPr>
          <p:cNvPr id="236" name="Google Shape;236;g24a37f3e9eb_0_487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37" name="Google Shape;237;g24a37f3e9eb_0_487" descr="A picture containing text, clipar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69800" y="5856513"/>
            <a:ext cx="1928346" cy="50623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g24a37f3e9eb_0_487"/>
          <p:cNvSpPr/>
          <p:nvPr/>
        </p:nvSpPr>
        <p:spPr>
          <a:xfrm>
            <a:off x="317400" y="1621200"/>
            <a:ext cx="11282700" cy="426600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9" name="Google Shape;239;g24a37f3e9eb_0_487"/>
          <p:cNvSpPr/>
          <p:nvPr/>
        </p:nvSpPr>
        <p:spPr>
          <a:xfrm>
            <a:off x="379120" y="3281760"/>
            <a:ext cx="14076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ctr">
              <a:buClr>
                <a:srgbClr val="4000C7"/>
              </a:buClr>
              <a:buSzPts val="1500"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Interest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 to </a:t>
            </a:r>
            <a:r>
              <a:rPr lang="fr-BE" sz="1500" err="1">
                <a:solidFill>
                  <a:srgbClr val="4000C7"/>
                </a:solidFill>
                <a:latin typeface="Calibri"/>
              </a:rPr>
              <a:t>join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 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algn="ctr">
              <a:buClr>
                <a:srgbClr val="4000C7"/>
              </a:buClr>
              <a:buSzPts val="1500"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as  sponsor </a:t>
            </a: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g24a37f3e9eb_0_487" descr="Person with ide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8880" y="2630520"/>
            <a:ext cx="656280" cy="65628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g24a37f3e9eb_0_487"/>
          <p:cNvSpPr/>
          <p:nvPr/>
        </p:nvSpPr>
        <p:spPr>
          <a:xfrm>
            <a:off x="74904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42" name="Google Shape;242;g24a37f3e9eb_0_487"/>
          <p:cNvSpPr/>
          <p:nvPr/>
        </p:nvSpPr>
        <p:spPr>
          <a:xfrm>
            <a:off x="1341155" y="3132010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ctr">
              <a:buClr>
                <a:srgbClr val="4000C7"/>
              </a:buClr>
              <a:buSzPts val="1500"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Select 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sponsorship</a:t>
            </a:r>
            <a:endParaRPr sz="1500" err="1">
              <a:solidFill>
                <a:srgbClr val="4000C7"/>
              </a:solidFill>
              <a:latin typeface="Calibri"/>
            </a:endParaRPr>
          </a:p>
          <a:p>
            <a:pPr algn="ctr">
              <a:buClr>
                <a:srgbClr val="4000C7"/>
              </a:buClr>
              <a:buSzPts val="1500"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 package</a:t>
            </a: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g24a37f3e9eb_0_487" descr="Open fold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95795" y="2779450"/>
            <a:ext cx="433800" cy="4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24a37f3e9eb_0_487"/>
          <p:cNvSpPr/>
          <p:nvPr/>
        </p:nvSpPr>
        <p:spPr>
          <a:xfrm>
            <a:off x="223968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cxnSp>
        <p:nvCxnSpPr>
          <p:cNvPr id="245" name="Google Shape;245;g24a37f3e9eb_0_487"/>
          <p:cNvCxnSpPr>
            <a:stCxn id="241" idx="2"/>
          </p:cNvCxnSpPr>
          <p:nvPr/>
        </p:nvCxnSpPr>
        <p:spPr>
          <a:xfrm>
            <a:off x="749040" y="4076970"/>
            <a:ext cx="9972000" cy="0"/>
          </a:xfrm>
          <a:prstGeom prst="straightConnector1">
            <a:avLst/>
          </a:prstGeom>
          <a:noFill/>
          <a:ln w="25400" cap="flat" cmpd="sng">
            <a:solidFill>
              <a:srgbClr val="4000C7"/>
            </a:solidFill>
            <a:prstDash val="solid"/>
            <a:miter lim="8000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0"/>
              </a:srgbClr>
            </a:outerShdw>
          </a:effectLst>
        </p:spPr>
      </p:cxnSp>
      <p:sp>
        <p:nvSpPr>
          <p:cNvPr id="246" name="Google Shape;246;g24a37f3e9eb_0_487"/>
          <p:cNvSpPr/>
          <p:nvPr/>
        </p:nvSpPr>
        <p:spPr>
          <a:xfrm>
            <a:off x="2725560" y="3281760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Confirm</a:t>
            </a:r>
            <a:endParaRPr lang="en-US" sz="1500" err="1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sponsorship</a:t>
            </a:r>
            <a:endParaRPr sz="1500" b="0" i="0" u="none" strike="noStrike" cap="none" err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g24a37f3e9eb_0_487"/>
          <p:cNvSpPr/>
          <p:nvPr/>
        </p:nvSpPr>
        <p:spPr>
          <a:xfrm>
            <a:off x="366624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48" name="Google Shape;248;g24a37f3e9eb_0_487" descr="Gear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1038598">
            <a:off x="4778280" y="2714400"/>
            <a:ext cx="600480" cy="60048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24a37f3e9eb_0_487"/>
          <p:cNvSpPr/>
          <p:nvPr/>
        </p:nvSpPr>
        <p:spPr>
          <a:xfrm>
            <a:off x="491880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0" name="Google Shape;250;g24a37f3e9eb_0_487"/>
          <p:cNvSpPr/>
          <p:nvPr/>
        </p:nvSpPr>
        <p:spPr>
          <a:xfrm>
            <a:off x="4025880" y="3281760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Sponsor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briefing</a:t>
            </a:r>
            <a:endParaRPr sz="1500">
              <a:solidFill>
                <a:srgbClr val="4000C7"/>
              </a:solidFill>
              <a:latin typeface="Calibri"/>
            </a:endParaRPr>
          </a:p>
        </p:txBody>
      </p:sp>
      <p:pic>
        <p:nvPicPr>
          <p:cNvPr id="251" name="Google Shape;251;g24a37f3e9eb_0_487" descr="User network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79040" y="2712240"/>
            <a:ext cx="574200" cy="57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g24a37f3e9eb_0_487"/>
          <p:cNvSpPr/>
          <p:nvPr/>
        </p:nvSpPr>
        <p:spPr>
          <a:xfrm>
            <a:off x="623808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3" name="Google Shape;253;g24a37f3e9eb_0_487"/>
          <p:cNvSpPr/>
          <p:nvPr/>
        </p:nvSpPr>
        <p:spPr>
          <a:xfrm>
            <a:off x="5268600" y="3281760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ctr">
              <a:buClr>
                <a:srgbClr val="4000C7"/>
              </a:buClr>
              <a:buSzPts val="1500"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Promote the 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event</a:t>
            </a:r>
            <a:endParaRPr sz="1500" b="0" i="0" u="none" strike="noStrike" cap="none" err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" name="Google Shape;254;g24a37f3e9eb_0_487" descr="Glob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61760" y="2894760"/>
            <a:ext cx="363601" cy="363601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24a37f3e9eb_0_487"/>
          <p:cNvSpPr/>
          <p:nvPr/>
        </p:nvSpPr>
        <p:spPr>
          <a:xfrm>
            <a:off x="746676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6" name="Google Shape;256;g24a37f3e9eb_0_487"/>
          <p:cNvSpPr/>
          <p:nvPr/>
        </p:nvSpPr>
        <p:spPr>
          <a:xfrm>
            <a:off x="6497640" y="3281760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ctr">
              <a:buClr>
                <a:srgbClr val="4000C7"/>
              </a:buClr>
              <a:buSzPts val="1500"/>
            </a:pPr>
            <a:endParaRPr lang="fr-BE" sz="1500">
              <a:solidFill>
                <a:srgbClr val="4000C7"/>
              </a:solidFill>
              <a:latin typeface="Calibri"/>
            </a:endParaRPr>
          </a:p>
          <a:p>
            <a:pPr algn="ctr">
              <a:buSzPts val="1500"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Join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 the </a:t>
            </a:r>
            <a:r>
              <a:rPr lang="fr-BE" sz="1500" err="1">
                <a:solidFill>
                  <a:srgbClr val="4000C7"/>
                </a:solidFill>
                <a:latin typeface="Calibri"/>
              </a:rPr>
              <a:t>event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 </a:t>
            </a: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57" name="Google Shape;257;g24a37f3e9eb_0_487" descr="Worl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361640" y="2896200"/>
            <a:ext cx="369720" cy="36972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24a37f3e9eb_0_487"/>
          <p:cNvSpPr/>
          <p:nvPr/>
        </p:nvSpPr>
        <p:spPr>
          <a:xfrm>
            <a:off x="897468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9" name="Google Shape;259;g24a37f3e9eb_0_487"/>
          <p:cNvSpPr/>
          <p:nvPr/>
        </p:nvSpPr>
        <p:spPr>
          <a:xfrm>
            <a:off x="8050788" y="3183073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algn="ctr">
              <a:buClr>
                <a:srgbClr val="4000C7"/>
              </a:buClr>
              <a:buSzPts val="1500"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Optional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: 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algn="ctr">
              <a:buClr>
                <a:srgbClr val="4000C7"/>
              </a:buClr>
              <a:buSzPts val="1500"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Participate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 </a:t>
            </a:r>
            <a:endParaRPr sz="1500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in a local jury</a:t>
            </a:r>
            <a:endParaRPr sz="1500">
              <a:solidFill>
                <a:srgbClr val="4000C7"/>
              </a:solidFill>
              <a:latin typeface="Calibri"/>
            </a:endParaRPr>
          </a:p>
        </p:txBody>
      </p:sp>
      <p:sp>
        <p:nvSpPr>
          <p:cNvPr id="260" name="Google Shape;260;g24a37f3e9eb_0_487"/>
          <p:cNvSpPr/>
          <p:nvPr/>
        </p:nvSpPr>
        <p:spPr>
          <a:xfrm>
            <a:off x="9662690" y="3334673"/>
            <a:ext cx="2121900" cy="5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>
                <a:solidFill>
                  <a:srgbClr val="4000C7"/>
                </a:solidFill>
                <a:latin typeface="Calibri"/>
              </a:rPr>
              <a:t>Debrief</a:t>
            </a:r>
            <a:endParaRPr lang="en-US" sz="1500">
              <a:solidFill>
                <a:srgbClr val="4000C7"/>
              </a:solidFill>
              <a:latin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00C7"/>
              </a:buClr>
              <a:buSzPts val="1500"/>
              <a:buFont typeface="Arial"/>
              <a:buNone/>
            </a:pPr>
            <a:r>
              <a:rPr lang="fr-BE" sz="1500" err="1">
                <a:solidFill>
                  <a:srgbClr val="4000C7"/>
                </a:solidFill>
                <a:latin typeface="Calibri"/>
              </a:rPr>
              <a:t>after</a:t>
            </a:r>
            <a:r>
              <a:rPr lang="fr-BE" sz="1500">
                <a:solidFill>
                  <a:srgbClr val="4000C7"/>
                </a:solidFill>
                <a:latin typeface="Calibri"/>
              </a:rPr>
              <a:t> the </a:t>
            </a:r>
            <a:r>
              <a:rPr lang="fr-BE" sz="1500" err="1">
                <a:solidFill>
                  <a:srgbClr val="4000C7"/>
                </a:solidFill>
                <a:latin typeface="Calibri"/>
              </a:rPr>
              <a:t>event</a:t>
            </a:r>
            <a:endParaRPr sz="1500">
              <a:solidFill>
                <a:srgbClr val="4000C7"/>
              </a:solidFill>
              <a:latin typeface="Calibri"/>
            </a:endParaRPr>
          </a:p>
        </p:txBody>
      </p:sp>
      <p:pic>
        <p:nvPicPr>
          <p:cNvPr id="261" name="Google Shape;261;g24a37f3e9eb_0_487" descr="Lightbulb and gear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492130" y="2852993"/>
            <a:ext cx="490321" cy="490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24a37f3e9eb_0_487" descr="Map with pin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853228" y="2728393"/>
            <a:ext cx="490321" cy="490321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24a37f3e9eb_0_487"/>
          <p:cNvSpPr/>
          <p:nvPr/>
        </p:nvSpPr>
        <p:spPr>
          <a:xfrm>
            <a:off x="10677000" y="3976920"/>
            <a:ext cx="200100" cy="200100"/>
          </a:xfrm>
          <a:prstGeom prst="ellipse">
            <a:avLst/>
          </a:prstGeom>
          <a:solidFill>
            <a:srgbClr val="4000C7"/>
          </a:solidFill>
          <a:ln>
            <a:noFill/>
          </a:ln>
        </p:spPr>
        <p:txBody>
          <a:bodyPr spcFirstLastPara="1" wrap="square" lIns="90000" tIns="90000" rIns="90000" bIns="90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lang="en-US" sz="1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64" name="Google Shape;264;g24a37f3e9eb_0_487"/>
          <p:cNvSpPr txBox="1"/>
          <p:nvPr/>
        </p:nvSpPr>
        <p:spPr>
          <a:xfrm>
            <a:off x="1535115" y="548346"/>
            <a:ext cx="813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fr-BE" sz="4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TIMETABLE AND ACTIVITIES</a:t>
            </a:r>
            <a:endParaRPr lang="en-US" sz="1400" b="0" i="0" u="none" strike="noStrike" cap="none">
              <a:solidFill>
                <a:schemeClr val="dk1"/>
              </a:solidFill>
              <a:latin typeface="Calibri"/>
              <a:ea typeface="Arial"/>
              <a:cs typeface="Arial"/>
            </a:endParaRPr>
          </a:p>
        </p:txBody>
      </p:sp>
      <p:pic>
        <p:nvPicPr>
          <p:cNvPr id="265" name="Google Shape;265;g24a37f3e9eb_0_48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24a37f3e9eb_0_487" descr="A picture containing text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596467" y="599739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24a37f3e9eb_0_487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8" name="Google Shape;268;g24a37f3e9eb_0_487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31D050D-ECF0-19DC-ED20-513B1449D410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24a37f3e9eb_0_190"/>
          <p:cNvSpPr/>
          <p:nvPr/>
        </p:nvSpPr>
        <p:spPr>
          <a:xfrm>
            <a:off x="682675" y="1759975"/>
            <a:ext cx="10826700" cy="409650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g24a37f3e9eb_0_190"/>
          <p:cNvSpPr txBox="1"/>
          <p:nvPr/>
        </p:nvSpPr>
        <p:spPr>
          <a:xfrm>
            <a:off x="1405596" y="501761"/>
            <a:ext cx="99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fr-BE" sz="4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REASONS TO JOIN</a:t>
            </a:r>
            <a:endParaRPr sz="14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g24a37f3e9eb_0_190"/>
          <p:cNvSpPr txBox="1"/>
          <p:nvPr/>
        </p:nvSpPr>
        <p:spPr>
          <a:xfrm>
            <a:off x="1060975" y="1826623"/>
            <a:ext cx="10070100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●"/>
            </a:pP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chance to influence the direction of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digital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across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Europe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heading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indent="-355600">
              <a:lnSpc>
                <a:spcPct val="150000"/>
              </a:lnSpc>
              <a:buClr>
                <a:schemeClr val="accent1"/>
              </a:buClr>
              <a:buSzPts val="2000"/>
              <a:buFont typeface="Calibri"/>
              <a:buChar char="●"/>
            </a:pP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Join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forces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Commission, consortium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local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partners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support hackathon participants in building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educational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solutions of the future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●"/>
            </a:pP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visibility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brand 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join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exciting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2023!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●"/>
            </a:pP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Recruitment: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know participants and top talent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locally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alibri"/>
              <a:buChar char="●"/>
            </a:pP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company’s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network 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know key people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sector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locally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fr-BE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across</a:t>
            </a:r>
            <a:r>
              <a:rPr lang="fr-BE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Europe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7" name="Google Shape;287;g24a37f3e9eb_0_190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88" name="Google Shape;288;g24a37f3e9eb_0_1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24a37f3e9eb_0_190" descr="A picture containing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96467" y="599739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g24a37f3e9eb_0_1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5C21DB-1893-6E2B-281D-C2C143CE1F7C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4a37f3e9eb_0_200"/>
          <p:cNvSpPr/>
          <p:nvPr/>
        </p:nvSpPr>
        <p:spPr>
          <a:xfrm>
            <a:off x="393327" y="2223034"/>
            <a:ext cx="3388670" cy="3842015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Platinum Sponsor - [</a:t>
            </a:r>
            <a:r>
              <a:rPr lang="fr-BE" b="1" dirty="0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Sponsorship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b="1" dirty="0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Amount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] </a:t>
            </a:r>
            <a:r>
              <a:rPr lang="fr-BE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 </a:t>
            </a:r>
            <a:endParaRPr lang="en-US" dirty="0">
              <a:solidFill>
                <a:schemeClr val="bg2"/>
              </a:solidFill>
              <a:latin typeface="Calibri"/>
            </a:endParaRPr>
          </a:p>
          <a:p>
            <a:endParaRPr lang="fr-BE" dirty="0">
              <a:solidFill>
                <a:schemeClr val="dk1"/>
              </a:solidFill>
              <a:latin typeface="Calibri"/>
            </a:endParaRPr>
          </a:p>
          <a:p>
            <a:r>
              <a:rPr lang="fr-BE" dirty="0" err="1">
                <a:solidFill>
                  <a:schemeClr val="dk1"/>
                </a:solidFill>
                <a:latin typeface="Calibri"/>
              </a:rPr>
              <a:t>Prominent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logo placement on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endParaRPr lang="en-US" dirty="0">
              <a:solidFill>
                <a:schemeClr val="dk1"/>
              </a:solidFill>
              <a:latin typeface="Calibri"/>
            </a:endParaRPr>
          </a:p>
          <a:p>
            <a:r>
              <a:rPr lang="fr-BE" dirty="0" err="1">
                <a:solidFill>
                  <a:schemeClr val="dk1"/>
                </a:solidFill>
                <a:latin typeface="Calibri"/>
              </a:rPr>
              <a:t>materials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, </a:t>
            </a:r>
            <a:r>
              <a:rPr lang="fr-BE" dirty="0" err="1">
                <a:solidFill>
                  <a:schemeClr val="tx1"/>
                </a:solidFill>
                <a:latin typeface="Calibri"/>
              </a:rPr>
              <a:t>webpage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, and social media channels  </a:t>
            </a:r>
            <a:endParaRPr lang="en-US" dirty="0">
              <a:solidFill>
                <a:schemeClr val="dk1"/>
              </a:solidFill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latin typeface="Calibri"/>
              </a:rPr>
              <a:t>Opportunity to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deliver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a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keynote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speech at the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 </a:t>
            </a:r>
            <a:endParaRPr lang="en-US" dirty="0">
              <a:solidFill>
                <a:schemeClr val="dk1"/>
              </a:solidFill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latin typeface="Calibri"/>
              </a:rPr>
              <a:t>Exclusive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access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to participants for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recruitment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purposes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 </a:t>
            </a:r>
            <a:endParaRPr lang="en-US" dirty="0">
              <a:solidFill>
                <a:schemeClr val="dk1"/>
              </a:solidFill>
              <a:latin typeface="Calibri"/>
            </a:endParaRPr>
          </a:p>
          <a:p>
            <a:r>
              <a:rPr lang="fr-BE" b="1" dirty="0">
                <a:solidFill>
                  <a:schemeClr val="dk1"/>
                </a:solidFill>
                <a:latin typeface="Calibri"/>
              </a:rPr>
              <a:t>[</a:t>
            </a:r>
            <a:r>
              <a:rPr lang="fr-BE" b="1" dirty="0" err="1">
                <a:solidFill>
                  <a:schemeClr val="dk1"/>
                </a:solidFill>
                <a:latin typeface="Calibri"/>
              </a:rPr>
              <a:t>Additional</a:t>
            </a:r>
            <a:r>
              <a:rPr lang="fr-BE" b="1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b="1" dirty="0" err="1">
                <a:solidFill>
                  <a:schemeClr val="dk1"/>
                </a:solidFill>
                <a:latin typeface="Calibri"/>
              </a:rPr>
              <a:t>benefits</a:t>
            </a:r>
            <a:r>
              <a:rPr lang="fr-BE" b="1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b="1" dirty="0" err="1">
                <a:solidFill>
                  <a:schemeClr val="dk1"/>
                </a:solidFill>
                <a:latin typeface="Calibri"/>
              </a:rPr>
              <a:t>tailored</a:t>
            </a:r>
            <a:r>
              <a:rPr lang="fr-BE" b="1" dirty="0">
                <a:solidFill>
                  <a:schemeClr val="dk1"/>
                </a:solidFill>
                <a:latin typeface="Calibri"/>
              </a:rPr>
              <a:t> to the </a:t>
            </a:r>
            <a:r>
              <a:rPr lang="fr-BE" b="1" dirty="0" err="1">
                <a:solidFill>
                  <a:schemeClr val="dk1"/>
                </a:solidFill>
                <a:latin typeface="Calibri"/>
              </a:rPr>
              <a:t>sponsor's</a:t>
            </a:r>
            <a:r>
              <a:rPr lang="fr-BE" b="1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b="1" dirty="0" err="1">
                <a:solidFill>
                  <a:schemeClr val="dk1"/>
                </a:solidFill>
                <a:latin typeface="Calibri"/>
              </a:rPr>
              <a:t>needs</a:t>
            </a:r>
            <a:r>
              <a:rPr lang="fr-BE" b="1" dirty="0">
                <a:solidFill>
                  <a:schemeClr val="dk1"/>
                </a:solidFill>
                <a:latin typeface="Calibri"/>
              </a:rPr>
              <a:t>]  </a:t>
            </a:r>
            <a:br>
              <a:rPr lang="fr-BE" dirty="0">
                <a:latin typeface="Calibri"/>
              </a:rPr>
            </a:br>
            <a:br>
              <a:rPr lang="fr-BE" dirty="0">
                <a:latin typeface="Calibri"/>
              </a:rPr>
            </a:br>
            <a:r>
              <a:rPr lang="fr-BE" dirty="0">
                <a:solidFill>
                  <a:schemeClr val="dk1"/>
                </a:solidFill>
                <a:latin typeface="Calibri"/>
              </a:rPr>
              <a:t>We would be happy to discuss these </a:t>
            </a:r>
            <a:br>
              <a:rPr lang="fr-BE" dirty="0">
                <a:solidFill>
                  <a:schemeClr val="dk1"/>
                </a:solidFill>
                <a:latin typeface="Calibri"/>
              </a:rPr>
            </a:br>
            <a:r>
              <a:rPr lang="fr-BE" dirty="0" err="1">
                <a:solidFill>
                  <a:schemeClr val="dk1"/>
                </a:solidFill>
                <a:latin typeface="Calibri"/>
              </a:rPr>
              <a:t>sponsorship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opportunities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further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and customise a package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that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aligns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with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your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</a:t>
            </a:r>
          </a:p>
          <a:p>
            <a:r>
              <a:rPr lang="fr-BE" dirty="0" err="1">
                <a:solidFill>
                  <a:schemeClr val="dk1"/>
                </a:solidFill>
                <a:latin typeface="Calibri"/>
              </a:rPr>
              <a:t>organisation's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 goals and </a:t>
            </a:r>
            <a:r>
              <a:rPr lang="fr-BE" dirty="0" err="1">
                <a:solidFill>
                  <a:schemeClr val="dk1"/>
                </a:solidFill>
                <a:latin typeface="Calibri"/>
              </a:rPr>
              <a:t>interests</a:t>
            </a:r>
            <a:r>
              <a:rPr lang="fr-BE" dirty="0">
                <a:solidFill>
                  <a:schemeClr val="dk1"/>
                </a:solidFill>
                <a:latin typeface="Calibri"/>
              </a:rPr>
              <a:t>. </a:t>
            </a:r>
            <a:endParaRPr dirty="0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6" name="Google Shape;296;g24a37f3e9eb_0_200"/>
          <p:cNvSpPr txBox="1"/>
          <p:nvPr/>
        </p:nvSpPr>
        <p:spPr>
          <a:xfrm>
            <a:off x="1640058" y="501761"/>
            <a:ext cx="9993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fr-BE" sz="4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SPONSOR PACKAGES</a:t>
            </a:r>
            <a:endParaRPr sz="140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24a37f3e9eb_0_200"/>
          <p:cNvSpPr txBox="1"/>
          <p:nvPr/>
        </p:nvSpPr>
        <p:spPr>
          <a:xfrm>
            <a:off x="393327" y="1513265"/>
            <a:ext cx="902385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offer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various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sponsorship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tiers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designed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maximum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visibility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value for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B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investment</a:t>
            </a:r>
            <a:r>
              <a:rPr lang="fr-B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  </a:t>
            </a:r>
            <a:endParaRPr lang="en-US" sz="160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8" name="Google Shape;298;g24a37f3e9eb_0_200"/>
          <p:cNvCxnSpPr/>
          <p:nvPr/>
        </p:nvCxnSpPr>
        <p:spPr>
          <a:xfrm>
            <a:off x="0" y="1267691"/>
            <a:ext cx="6192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00" name="Google Shape;300;g24a37f3e9eb_0_2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3027" y="403110"/>
            <a:ext cx="1860194" cy="110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24a37f3e9eb_0_200" descr="A picture containing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96467" y="5997396"/>
            <a:ext cx="1973308" cy="517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g24a37f3e9eb_0_20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" y="6679501"/>
            <a:ext cx="12192001" cy="2399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CA86B6-12CD-9946-2FE0-ABDA64DA5815}"/>
              </a:ext>
            </a:extLst>
          </p:cNvPr>
          <p:cNvSpPr txBox="1"/>
          <p:nvPr/>
        </p:nvSpPr>
        <p:spPr>
          <a:xfrm>
            <a:off x="249620" y="190499"/>
            <a:ext cx="137948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8000" b="1" dirty="0">
                <a:latin typeface="Calibri"/>
              </a:rPr>
              <a:t>07</a:t>
            </a:r>
          </a:p>
        </p:txBody>
      </p:sp>
      <p:sp>
        <p:nvSpPr>
          <p:cNvPr id="5" name="Google Shape;295;g24a37f3e9eb_0_200">
            <a:extLst>
              <a:ext uri="{FF2B5EF4-FFF2-40B4-BE49-F238E27FC236}">
                <a16:creationId xmlns:a16="http://schemas.microsoft.com/office/drawing/2014/main" id="{63AC2969-D01F-6344-0D19-07A90A5F8758}"/>
              </a:ext>
            </a:extLst>
          </p:cNvPr>
          <p:cNvSpPr/>
          <p:nvPr/>
        </p:nvSpPr>
        <p:spPr>
          <a:xfrm>
            <a:off x="4305016" y="2345691"/>
            <a:ext cx="3434163" cy="280706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Gold Sponsor - [</a:t>
            </a:r>
            <a:r>
              <a:rPr lang="fr-BE" b="1" dirty="0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Sponsorship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b="1" dirty="0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Amount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]</a:t>
            </a:r>
            <a:r>
              <a:rPr lang="fr-BE" b="1" dirty="0">
                <a:solidFill>
                  <a:srgbClr val="74007E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>
                <a:solidFill>
                  <a:srgbClr val="74007E"/>
                </a:solidFill>
                <a:highlight>
                  <a:srgbClr val="FFFFFF"/>
                </a:highlight>
                <a:latin typeface="Calibri"/>
              </a:rPr>
              <a:t> </a:t>
            </a:r>
            <a:endParaRPr lang="en-US" dirty="0">
              <a:solidFill>
                <a:srgbClr val="74007E"/>
              </a:solidFill>
              <a:highlight>
                <a:srgbClr val="FFFFFF"/>
              </a:highlight>
              <a:latin typeface="Calibri"/>
            </a:endParaRPr>
          </a:p>
          <a:p>
            <a:endParaRPr lang="fr-BE" dirty="0">
              <a:solidFill>
                <a:srgbClr val="74007E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Logo placement on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materials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, </a:t>
            </a:r>
            <a:r>
              <a:rPr lang="fr-BE" dirty="0" err="1">
                <a:solidFill>
                  <a:schemeClr val="tx1"/>
                </a:solidFill>
                <a:highlight>
                  <a:srgbClr val="FFFFFF"/>
                </a:highlight>
                <a:latin typeface="Calibri"/>
              </a:rPr>
              <a:t>webpage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, and social media channels  </a:t>
            </a:r>
            <a:endParaRPr lang="en-US" dirty="0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Opportunity to host a workshop or panel discussion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during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the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 </a:t>
            </a:r>
            <a:endParaRPr lang="en-US" dirty="0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Access to participants'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project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submissions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for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review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and feedback  </a:t>
            </a:r>
            <a:br>
              <a:rPr lang="fr-BE" dirty="0">
                <a:highlight>
                  <a:srgbClr val="FFFFFF"/>
                </a:highlight>
                <a:latin typeface="Calibri"/>
              </a:rPr>
            </a:b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[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Additional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benefits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tailored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to the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sponsor's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dirty="0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needs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]  </a:t>
            </a:r>
            <a:endParaRPr dirty="0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</p:txBody>
      </p:sp>
      <p:sp>
        <p:nvSpPr>
          <p:cNvPr id="6" name="Google Shape;295;g24a37f3e9eb_0_200">
            <a:extLst>
              <a:ext uri="{FF2B5EF4-FFF2-40B4-BE49-F238E27FC236}">
                <a16:creationId xmlns:a16="http://schemas.microsoft.com/office/drawing/2014/main" id="{681D8C7B-1AC7-E77D-CB92-A21248A6A42F}"/>
              </a:ext>
            </a:extLst>
          </p:cNvPr>
          <p:cNvSpPr/>
          <p:nvPr/>
        </p:nvSpPr>
        <p:spPr>
          <a:xfrm>
            <a:off x="8075210" y="2345691"/>
            <a:ext cx="3434163" cy="2807060"/>
          </a:xfrm>
          <a:prstGeom prst="rect">
            <a:avLst/>
          </a:prstGeom>
          <a:solidFill>
            <a:schemeClr val="lt1">
              <a:alpha val="8157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Silver Sponsor - [</a:t>
            </a:r>
            <a:r>
              <a:rPr lang="fr-BE" b="1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Sponsorship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b="1" err="1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Amount</a:t>
            </a:r>
            <a:r>
              <a:rPr lang="fr-BE" b="1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] </a:t>
            </a:r>
            <a:r>
              <a:rPr lang="fr-BE" dirty="0">
                <a:solidFill>
                  <a:schemeClr val="bg2"/>
                </a:solidFill>
                <a:highlight>
                  <a:srgbClr val="FFFFFF"/>
                </a:highlight>
                <a:latin typeface="Calibri"/>
              </a:rPr>
              <a:t> </a:t>
            </a:r>
            <a:endParaRPr lang="en-US">
              <a:solidFill>
                <a:schemeClr val="bg2"/>
              </a:solidFill>
              <a:highlight>
                <a:srgbClr val="FFFFFF"/>
              </a:highlight>
              <a:latin typeface="Calibri"/>
            </a:endParaRPr>
          </a:p>
          <a:p>
            <a:endParaRPr lang="fr-BE" dirty="0">
              <a:solidFill>
                <a:schemeClr val="bg2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Logo placement on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materials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and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website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 </a:t>
            </a:r>
            <a:endParaRPr lang="en-US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Opportunity to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provide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branded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merchandise or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promotional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materials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to participants  </a:t>
            </a:r>
            <a:endParaRPr lang="en-US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Access to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event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photos and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videos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for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promotional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purposes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 </a:t>
            </a:r>
            <a:endParaRPr lang="en-US">
              <a:solidFill>
                <a:schemeClr val="dk1"/>
              </a:solidFill>
              <a:highlight>
                <a:srgbClr val="FFFFFF"/>
              </a:highlight>
              <a:latin typeface="Calibri"/>
            </a:endParaRPr>
          </a:p>
          <a:p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[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Additional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benefits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tailored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to the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sponsor's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 </a:t>
            </a:r>
            <a:r>
              <a:rPr lang="fr-BE" err="1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needs</a:t>
            </a:r>
            <a:r>
              <a:rPr lang="fr-BE" dirty="0">
                <a:solidFill>
                  <a:schemeClr val="dk1"/>
                </a:solidFill>
                <a:highlight>
                  <a:srgbClr val="FFFFFF"/>
                </a:highlight>
                <a:latin typeface="Calibri"/>
              </a:rPr>
              <a:t>]</a:t>
            </a:r>
            <a:r>
              <a:rPr lang="fr-BE" sz="1600" dirty="0">
                <a:solidFill>
                  <a:schemeClr val="dk1"/>
                </a:solidFill>
                <a:highlight>
                  <a:srgbClr val="FFFFFF"/>
                </a:highlight>
              </a:rPr>
              <a:t>   </a:t>
            </a:r>
            <a:endParaRPr lang="en-US" sz="16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endParaRPr lang="fr-BE" dirty="0">
              <a:solidFill>
                <a:srgbClr val="74007E"/>
              </a:solidFill>
              <a:highlight>
                <a:srgbClr val="FFFFFF"/>
              </a:highlight>
              <a:latin typeface="Calibri"/>
            </a:endParaRPr>
          </a:p>
        </p:txBody>
      </p:sp>
      <p:cxnSp>
        <p:nvCxnSpPr>
          <p:cNvPr id="7" name="Google Shape;298;g24a37f3e9eb_0_200">
            <a:extLst>
              <a:ext uri="{FF2B5EF4-FFF2-40B4-BE49-F238E27FC236}">
                <a16:creationId xmlns:a16="http://schemas.microsoft.com/office/drawing/2014/main" id="{A2CEE909-0CD9-EA80-8968-61A011880269}"/>
              </a:ext>
            </a:extLst>
          </p:cNvPr>
          <p:cNvCxnSpPr>
            <a:cxnSpLocks/>
          </p:cNvCxnSpPr>
          <p:nvPr/>
        </p:nvCxnSpPr>
        <p:spPr>
          <a:xfrm>
            <a:off x="3963537" y="2223034"/>
            <a:ext cx="28662" cy="377588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" name="Google Shape;298;g24a37f3e9eb_0_200">
            <a:extLst>
              <a:ext uri="{FF2B5EF4-FFF2-40B4-BE49-F238E27FC236}">
                <a16:creationId xmlns:a16="http://schemas.microsoft.com/office/drawing/2014/main" id="{5F0FE19B-2072-4F64-11E0-C0C2A022FD0B}"/>
              </a:ext>
            </a:extLst>
          </p:cNvPr>
          <p:cNvCxnSpPr>
            <a:cxnSpLocks/>
          </p:cNvCxnSpPr>
          <p:nvPr/>
        </p:nvCxnSpPr>
        <p:spPr>
          <a:xfrm>
            <a:off x="7881582" y="2223034"/>
            <a:ext cx="28662" cy="377588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ustom 1">
      <a:dk1>
        <a:srgbClr val="000000"/>
      </a:dk1>
      <a:lt1>
        <a:srgbClr val="FFFFFF"/>
      </a:lt1>
      <a:dk2>
        <a:srgbClr val="9B00A9"/>
      </a:dk2>
      <a:lt2>
        <a:srgbClr val="8A88FF"/>
      </a:lt2>
      <a:accent1>
        <a:srgbClr val="9B00A9"/>
      </a:accent1>
      <a:accent2>
        <a:srgbClr val="8A88FF"/>
      </a:accent2>
      <a:accent3>
        <a:srgbClr val="FF578F"/>
      </a:accent3>
      <a:accent4>
        <a:srgbClr val="000000"/>
      </a:accent4>
      <a:accent5>
        <a:srgbClr val="F9BAFF"/>
      </a:accent5>
      <a:accent6>
        <a:srgbClr val="FF578F"/>
      </a:accent6>
      <a:hlink>
        <a:srgbClr val="8A88FF"/>
      </a:hlink>
      <a:folHlink>
        <a:srgbClr val="9B00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901e46-a797-40af-8142-734c2a3f482b" xsi:nil="true"/>
    <lcf76f155ced4ddcb4097134ff3c332f xmlns="bd47ed94-171c-44df-9054-968b0a0dc6b7">
      <Terms xmlns="http://schemas.microsoft.com/office/infopath/2007/PartnerControls"/>
    </lcf76f155ced4ddcb4097134ff3c332f>
    <SharedWithUsers xmlns="55901e46-a797-40af-8142-734c2a3f482b">
      <UserInfo>
        <DisplayName>Roxana Balaur</DisplayName>
        <AccountId>31</AccountId>
        <AccountType/>
      </UserInfo>
    </SharedWithUsers>
    <MediaLengthInSeconds xmlns="bd47ed94-171c-44df-9054-968b0a0dc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4C8320570F4C4B9FEA15F6E37C3B6B" ma:contentTypeVersion="14" ma:contentTypeDescription="Create a new document." ma:contentTypeScope="" ma:versionID="f587aa1fa9037c1a71435ac0fd0735e4">
  <xsd:schema xmlns:xsd="http://www.w3.org/2001/XMLSchema" xmlns:xs="http://www.w3.org/2001/XMLSchema" xmlns:p="http://schemas.microsoft.com/office/2006/metadata/properties" xmlns:ns2="bd47ed94-171c-44df-9054-968b0a0dc6b7" xmlns:ns3="55901e46-a797-40af-8142-734c2a3f482b" targetNamespace="http://schemas.microsoft.com/office/2006/metadata/properties" ma:root="true" ma:fieldsID="dafe95612c125a6c6076989479a17924" ns2:_="" ns3:_="">
    <xsd:import namespace="bd47ed94-171c-44df-9054-968b0a0dc6b7"/>
    <xsd:import namespace="55901e46-a797-40af-8142-734c2a3f48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47ed94-171c-44df-9054-968b0a0dc6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75503ba6-c77d-4a47-a49f-513eb447c3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01e46-a797-40af-8142-734c2a3f482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aeb7b46-1c0c-482e-82a0-5b689b7b1f10}" ma:internalName="TaxCatchAll" ma:showField="CatchAllData" ma:web="55901e46-a797-40af-8142-734c2a3f48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8F38AB-2C37-481E-85D0-08C9540230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D2B998-C76A-4F35-9EFA-71BE3D810841}">
  <ds:schemaRefs>
    <ds:schemaRef ds:uri="2589b7c0-910b-483c-9eae-d0c77d5b8ff7"/>
    <ds:schemaRef ds:uri="55901e46-a797-40af-8142-734c2a3f482b"/>
    <ds:schemaRef ds:uri="63b0c398-d0fc-4abd-8b5d-6bdadc32b4bd"/>
    <ds:schemaRef ds:uri="bd47ed94-171c-44df-9054-968b0a0dc6b7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FE8FA15-C8B7-4230-A313-A626C5904E2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Microsoft Office PowerPoint</Application>
  <PresentationFormat>Widescreen</PresentationFormat>
  <Paragraphs>138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Titillium Web 4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Florian Trebouta</dc:creator>
  <cp:lastModifiedBy>Roxana Balaur</cp:lastModifiedBy>
  <cp:revision>125</cp:revision>
  <dcterms:created xsi:type="dcterms:W3CDTF">2023-04-04T08:13:29Z</dcterms:created>
  <dcterms:modified xsi:type="dcterms:W3CDTF">2023-07-25T11:26:12Z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0x010100BF4C8320570F4C4B9FEA15F6E37C3B6B</vt:lpwstr>
  </property>
  <property fmtid="{D5CDD505-2E9C-101B-9397-08002B2CF9AE}" pid="3" name="MediaServiceImageTags">
    <vt:lpwstr/>
  </property>
  <property fmtid="{D5CDD505-2E9C-101B-9397-08002B2CF9AE}" pid="4" name="Order">
    <vt:r8>407000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